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90" r:id="rId2"/>
    <p:sldId id="292" r:id="rId3"/>
    <p:sldId id="297" r:id="rId4"/>
    <p:sldId id="298" r:id="rId5"/>
    <p:sldId id="303" r:id="rId6"/>
    <p:sldId id="258" r:id="rId7"/>
    <p:sldId id="285" r:id="rId8"/>
    <p:sldId id="288" r:id="rId9"/>
    <p:sldId id="296" r:id="rId10"/>
    <p:sldId id="281" r:id="rId11"/>
    <p:sldId id="265" r:id="rId12"/>
    <p:sldId id="264" r:id="rId13"/>
    <p:sldId id="304" r:id="rId14"/>
    <p:sldId id="300" r:id="rId15"/>
    <p:sldId id="301" r:id="rId16"/>
    <p:sldId id="302" r:id="rId17"/>
    <p:sldId id="271" r:id="rId18"/>
    <p:sldId id="289" r:id="rId19"/>
    <p:sldId id="272" r:id="rId20"/>
    <p:sldId id="276" r:id="rId21"/>
    <p:sldId id="280" r:id="rId22"/>
    <p:sldId id="293" r:id="rId23"/>
    <p:sldId id="294" r:id="rId24"/>
    <p:sldId id="295" r:id="rId25"/>
    <p:sldId id="27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74"/>
  </p:normalViewPr>
  <p:slideViewPr>
    <p:cSldViewPr>
      <p:cViewPr varScale="1">
        <p:scale>
          <a:sx n="106" d="100"/>
          <a:sy n="106" d="100"/>
        </p:scale>
        <p:origin x="48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01C1C-04F4-4355-8093-F2ED177896A2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3C232A4-62F4-40AB-953C-6C3C3DB9BBEB}">
      <dgm:prSet phldrT="[텍스트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아편무역</a:t>
          </a:r>
        </a:p>
      </dgm:t>
    </dgm:pt>
    <dgm:pt modelId="{88155202-87AD-419A-AEDC-71850B8D3D3A}" type="parTrans" cxnId="{854DFADD-F695-4F57-8AB9-7899E457160F}">
      <dgm:prSet/>
      <dgm:spPr/>
      <dgm:t>
        <a:bodyPr/>
        <a:lstStyle/>
        <a:p>
          <a:pPr latinLnBrk="1"/>
          <a:endParaRPr lang="ko-KR" altLang="en-US"/>
        </a:p>
      </dgm:t>
    </dgm:pt>
    <dgm:pt modelId="{84E9F7A6-4230-41E2-A00B-74DD713DC179}" type="sibTrans" cxnId="{854DFADD-F695-4F57-8AB9-7899E457160F}">
      <dgm:prSet/>
      <dgm:spPr/>
      <dgm:t>
        <a:bodyPr/>
        <a:lstStyle/>
        <a:p>
          <a:pPr latinLnBrk="1"/>
          <a:endParaRPr lang="ko-KR" altLang="en-US"/>
        </a:p>
      </dgm:t>
    </dgm:pt>
    <dgm:pt modelId="{3275A47C-BCB9-4665-BC7D-41395E4D104E}">
      <dgm:prSet phldrT="[텍스트]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/>
            <a:t>1851</a:t>
          </a:r>
          <a:r>
            <a:rPr lang="ko-KR" altLang="en-US" dirty="0"/>
            <a:t>년 세입 </a:t>
          </a:r>
          <a:r>
            <a:rPr lang="en-US" altLang="ko-KR" dirty="0"/>
            <a:t>50%</a:t>
          </a:r>
          <a:r>
            <a:rPr lang="ko-KR" altLang="en-US" dirty="0"/>
            <a:t>이상 의 은 유출</a:t>
          </a:r>
        </a:p>
      </dgm:t>
    </dgm:pt>
    <dgm:pt modelId="{42BF3830-C593-42EB-90F0-11084D17392E}" type="parTrans" cxnId="{027E78E2-261B-410C-9BB1-5862177F2EF1}">
      <dgm:prSet/>
      <dgm:spPr/>
      <dgm:t>
        <a:bodyPr/>
        <a:lstStyle/>
        <a:p>
          <a:pPr latinLnBrk="1"/>
          <a:endParaRPr lang="ko-KR" altLang="en-US"/>
        </a:p>
      </dgm:t>
    </dgm:pt>
    <dgm:pt modelId="{78C60829-2D86-4222-84E6-6AF059112728}" type="sibTrans" cxnId="{027E78E2-261B-410C-9BB1-5862177F2EF1}">
      <dgm:prSet/>
      <dgm:spPr/>
      <dgm:t>
        <a:bodyPr/>
        <a:lstStyle/>
        <a:p>
          <a:pPr latinLnBrk="1"/>
          <a:endParaRPr lang="ko-KR" altLang="en-US"/>
        </a:p>
      </dgm:t>
    </dgm:pt>
    <dgm:pt modelId="{E02F73AC-D29F-41B1-A982-F950B1099243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국가재정 궁핍</a:t>
          </a:r>
        </a:p>
      </dgm:t>
    </dgm:pt>
    <dgm:pt modelId="{37BD5FC3-530C-4BF8-86FE-CFFF727D05D1}" type="parTrans" cxnId="{ADE1BC1D-7A7F-4FBA-AED2-2A16C4A05037}">
      <dgm:prSet/>
      <dgm:spPr/>
      <dgm:t>
        <a:bodyPr/>
        <a:lstStyle/>
        <a:p>
          <a:pPr latinLnBrk="1"/>
          <a:endParaRPr lang="ko-KR" altLang="en-US"/>
        </a:p>
      </dgm:t>
    </dgm:pt>
    <dgm:pt modelId="{52A860F2-7572-437B-80F9-63A9000D1ECE}" type="sibTrans" cxnId="{ADE1BC1D-7A7F-4FBA-AED2-2A16C4A05037}">
      <dgm:prSet/>
      <dgm:spPr/>
      <dgm:t>
        <a:bodyPr/>
        <a:lstStyle/>
        <a:p>
          <a:pPr latinLnBrk="1"/>
          <a:endParaRPr lang="ko-KR" altLang="en-US"/>
        </a:p>
      </dgm:t>
    </dgm:pt>
    <dgm:pt modelId="{E6D925C2-C6A5-4055-B5AE-3B641578CDE2}">
      <dgm:prSet phldrT="[텍스트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전쟁패배</a:t>
          </a:r>
        </a:p>
      </dgm:t>
    </dgm:pt>
    <dgm:pt modelId="{15F26289-271A-4985-809B-59DBF133807D}" type="parTrans" cxnId="{5017A206-30FB-49EB-8E99-2ED2808FDCE2}">
      <dgm:prSet/>
      <dgm:spPr/>
      <dgm:t>
        <a:bodyPr/>
        <a:lstStyle/>
        <a:p>
          <a:pPr latinLnBrk="1"/>
          <a:endParaRPr lang="ko-KR" altLang="en-US"/>
        </a:p>
      </dgm:t>
    </dgm:pt>
    <dgm:pt modelId="{929BD42E-455F-431A-93FD-DD0CEB8D1776}" type="sibTrans" cxnId="{5017A206-30FB-49EB-8E99-2ED2808FDCE2}">
      <dgm:prSet/>
      <dgm:spPr/>
      <dgm:t>
        <a:bodyPr/>
        <a:lstStyle/>
        <a:p>
          <a:pPr latinLnBrk="1"/>
          <a:endParaRPr lang="ko-KR" altLang="en-US"/>
        </a:p>
      </dgm:t>
    </dgm:pt>
    <dgm:pt modelId="{E4B27EE1-B036-4559-8F22-34E545BE5CA7}">
      <dgm:prSet phldrT="[텍스트]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/>
            <a:t>세입의 </a:t>
          </a:r>
          <a:r>
            <a:rPr lang="en-US" altLang="ko-KR" dirty="0"/>
            <a:t>2.5</a:t>
          </a:r>
          <a:r>
            <a:rPr lang="ko-KR" altLang="en-US" dirty="0"/>
            <a:t>배에 달하는 배상금</a:t>
          </a:r>
          <a:endParaRPr lang="en-US" altLang="ko-KR" dirty="0"/>
        </a:p>
        <a:p>
          <a:pPr latinLnBrk="1"/>
          <a:r>
            <a:rPr lang="en-US" altLang="ko-KR" dirty="0"/>
            <a:t>(9</a:t>
          </a:r>
          <a:r>
            <a:rPr lang="ko-KR" altLang="en-US" dirty="0"/>
            <a:t>천 만 냥</a:t>
          </a:r>
          <a:r>
            <a:rPr lang="en-US" altLang="ko-KR" dirty="0"/>
            <a:t>)</a:t>
          </a:r>
          <a:r>
            <a:rPr lang="ko-KR" altLang="en-US" dirty="0"/>
            <a:t> </a:t>
          </a:r>
        </a:p>
      </dgm:t>
    </dgm:pt>
    <dgm:pt modelId="{E60392F5-0BAB-4D2E-87F2-6CDDAD320E2C}" type="parTrans" cxnId="{87CD4E28-A46B-47B6-AE74-191A3F884CB8}">
      <dgm:prSet/>
      <dgm:spPr/>
      <dgm:t>
        <a:bodyPr/>
        <a:lstStyle/>
        <a:p>
          <a:pPr latinLnBrk="1"/>
          <a:endParaRPr lang="ko-KR" altLang="en-US"/>
        </a:p>
      </dgm:t>
    </dgm:pt>
    <dgm:pt modelId="{FBE6AD6C-64EE-4AD4-A5FF-34A2714FAC6E}" type="sibTrans" cxnId="{87CD4E28-A46B-47B6-AE74-191A3F884CB8}">
      <dgm:prSet/>
      <dgm:spPr/>
      <dgm:t>
        <a:bodyPr/>
        <a:lstStyle/>
        <a:p>
          <a:pPr latinLnBrk="1"/>
          <a:endParaRPr lang="ko-KR" altLang="en-US"/>
        </a:p>
      </dgm:t>
    </dgm:pt>
    <dgm:pt modelId="{4E58B1E0-5F3D-48C1-B487-92EF02BF0B5B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세금 증액</a:t>
          </a:r>
        </a:p>
      </dgm:t>
    </dgm:pt>
    <dgm:pt modelId="{ED276282-D9D5-45CC-996A-3C89DA851058}" type="parTrans" cxnId="{9D0C7D06-7680-4305-9030-0B45E97D13C5}">
      <dgm:prSet/>
      <dgm:spPr/>
      <dgm:t>
        <a:bodyPr/>
        <a:lstStyle/>
        <a:p>
          <a:pPr latinLnBrk="1"/>
          <a:endParaRPr lang="ko-KR" altLang="en-US"/>
        </a:p>
      </dgm:t>
    </dgm:pt>
    <dgm:pt modelId="{C7D195DE-2CC5-40C1-99FD-10BB5EA163BB}" type="sibTrans" cxnId="{9D0C7D06-7680-4305-9030-0B45E97D13C5}">
      <dgm:prSet/>
      <dgm:spPr/>
      <dgm:t>
        <a:bodyPr/>
        <a:lstStyle/>
        <a:p>
          <a:pPr latinLnBrk="1"/>
          <a:endParaRPr lang="ko-KR" altLang="en-US"/>
        </a:p>
      </dgm:t>
    </dgm:pt>
    <dgm:pt modelId="{8D2A85A3-F780-46D7-9A90-790DB65D5498}">
      <dgm:prSet phldrT="[텍스트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dirty="0"/>
            <a:t>경제정책</a:t>
          </a:r>
        </a:p>
      </dgm:t>
    </dgm:pt>
    <dgm:pt modelId="{925D9E82-D244-43D5-A0F9-76B313DB89C0}" type="parTrans" cxnId="{DF743494-54C1-44CF-877F-D95F0156F6BD}">
      <dgm:prSet/>
      <dgm:spPr/>
      <dgm:t>
        <a:bodyPr/>
        <a:lstStyle/>
        <a:p>
          <a:pPr latinLnBrk="1"/>
          <a:endParaRPr lang="ko-KR" altLang="en-US"/>
        </a:p>
      </dgm:t>
    </dgm:pt>
    <dgm:pt modelId="{6DA17665-74C4-424F-B3A5-D6F66A4BF404}" type="sibTrans" cxnId="{DF743494-54C1-44CF-877F-D95F0156F6BD}">
      <dgm:prSet/>
      <dgm:spPr/>
      <dgm:t>
        <a:bodyPr/>
        <a:lstStyle/>
        <a:p>
          <a:pPr latinLnBrk="1"/>
          <a:endParaRPr lang="ko-KR" altLang="en-US"/>
        </a:p>
      </dgm:t>
    </dgm:pt>
    <dgm:pt modelId="{4CD78BB3-647C-4ADA-AB8D-2E9DE8DA63DD}">
      <dgm:prSet phldrT="[텍스트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sz="1600" dirty="0"/>
            <a:t>부가세 징수</a:t>
          </a:r>
        </a:p>
      </dgm:t>
    </dgm:pt>
    <dgm:pt modelId="{CC545C1B-B93C-4B26-A823-40DF4CCDE3C6}" type="parTrans" cxnId="{9FF34D1F-A738-4F95-8CAF-BF02ABFDC9DD}">
      <dgm:prSet/>
      <dgm:spPr/>
      <dgm:t>
        <a:bodyPr/>
        <a:lstStyle/>
        <a:p>
          <a:pPr latinLnBrk="1"/>
          <a:endParaRPr lang="ko-KR" altLang="en-US"/>
        </a:p>
      </dgm:t>
    </dgm:pt>
    <dgm:pt modelId="{CD419B95-FA48-44C4-B3B4-FBE41378D1B1}" type="sibTrans" cxnId="{9FF34D1F-A738-4F95-8CAF-BF02ABFDC9DD}">
      <dgm:prSet/>
      <dgm:spPr/>
      <dgm:t>
        <a:bodyPr/>
        <a:lstStyle/>
        <a:p>
          <a:pPr latinLnBrk="1"/>
          <a:endParaRPr lang="ko-KR" altLang="en-US"/>
        </a:p>
      </dgm:t>
    </dgm:pt>
    <dgm:pt modelId="{44D213E8-5B7C-4D49-82AB-3133E7EB528D}">
      <dgm:prSet phldrT="[텍스트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/>
            <a:t>은의 환율 가 폭등</a:t>
          </a:r>
          <a:endParaRPr lang="en-US" altLang="ko-KR" dirty="0"/>
        </a:p>
        <a:p>
          <a:pPr latinLnBrk="1"/>
          <a:r>
            <a:rPr lang="en-US" altLang="ko-KR" dirty="0"/>
            <a:t>1821~1849</a:t>
          </a:r>
          <a:r>
            <a:rPr lang="ko-KR" altLang="en-US" dirty="0"/>
            <a:t>년까지</a:t>
          </a:r>
          <a:r>
            <a:rPr lang="en-US" altLang="ko-KR" dirty="0"/>
            <a:t>(885% </a:t>
          </a:r>
          <a:r>
            <a:rPr lang="ko-KR" altLang="en-US" dirty="0"/>
            <a:t>인상</a:t>
          </a:r>
          <a:r>
            <a:rPr lang="en-US" altLang="ko-KR" dirty="0"/>
            <a:t>)</a:t>
          </a:r>
          <a:endParaRPr lang="ko-KR" altLang="en-US" dirty="0"/>
        </a:p>
      </dgm:t>
    </dgm:pt>
    <dgm:pt modelId="{4C6EDC3B-4DDE-469C-9B31-4582CC8D6A3A}" type="parTrans" cxnId="{E17A0166-5B9E-47F7-9DAC-5A19DE815275}">
      <dgm:prSet/>
      <dgm:spPr/>
      <dgm:t>
        <a:bodyPr/>
        <a:lstStyle/>
        <a:p>
          <a:pPr latinLnBrk="1"/>
          <a:endParaRPr lang="ko-KR" altLang="en-US"/>
        </a:p>
      </dgm:t>
    </dgm:pt>
    <dgm:pt modelId="{2D9393BB-04F2-4289-AD2D-56C31867CF74}" type="sibTrans" cxnId="{E17A0166-5B9E-47F7-9DAC-5A19DE815275}">
      <dgm:prSet/>
      <dgm:spPr/>
      <dgm:t>
        <a:bodyPr/>
        <a:lstStyle/>
        <a:p>
          <a:pPr latinLnBrk="1"/>
          <a:endParaRPr lang="ko-KR" altLang="en-US"/>
        </a:p>
      </dgm:t>
    </dgm:pt>
    <dgm:pt modelId="{DCA9431D-1988-4005-825C-E6294D7DD6BB}" type="pres">
      <dgm:prSet presAssocID="{86501C1C-04F4-4355-8093-F2ED177896A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5B539A-D12C-4F3A-B04A-1D2D43F5A9BD}" type="pres">
      <dgm:prSet presAssocID="{73C232A4-62F4-40AB-953C-6C3C3DB9BBEB}" presName="compNode" presStyleCnt="0"/>
      <dgm:spPr/>
    </dgm:pt>
    <dgm:pt modelId="{A74C1856-646D-4E42-8311-10847B505A9A}" type="pres">
      <dgm:prSet presAssocID="{73C232A4-62F4-40AB-953C-6C3C3DB9BBEB}" presName="aNode" presStyleLbl="bgShp" presStyleIdx="0" presStyleCnt="3" custLinFactNeighborX="3683" custLinFactNeighborY="-229"/>
      <dgm:spPr/>
      <dgm:t>
        <a:bodyPr/>
        <a:lstStyle/>
        <a:p>
          <a:pPr latinLnBrk="1"/>
          <a:endParaRPr lang="ko-KR" altLang="en-US"/>
        </a:p>
      </dgm:t>
    </dgm:pt>
    <dgm:pt modelId="{6C6353E8-546B-4495-8D22-F9EB1BCA4442}" type="pres">
      <dgm:prSet presAssocID="{73C232A4-62F4-40AB-953C-6C3C3DB9BBEB}" presName="textNode" presStyleLbl="bgShp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BBB4937-5E42-477C-9B11-C9903416B93D}" type="pres">
      <dgm:prSet presAssocID="{73C232A4-62F4-40AB-953C-6C3C3DB9BBEB}" presName="compChildNode" presStyleCnt="0"/>
      <dgm:spPr/>
    </dgm:pt>
    <dgm:pt modelId="{B8857C6E-117C-4068-94AE-5023CF8FD869}" type="pres">
      <dgm:prSet presAssocID="{73C232A4-62F4-40AB-953C-6C3C3DB9BBEB}" presName="theInnerList" presStyleCnt="0"/>
      <dgm:spPr/>
    </dgm:pt>
    <dgm:pt modelId="{7690B82B-2B05-4491-994E-2FEF8FD01E4B}" type="pres">
      <dgm:prSet presAssocID="{3275A47C-BCB9-4665-BC7D-41395E4D104E}" presName="childNode" presStyleLbl="node1" presStyleIdx="0" presStyleCnt="6" custLinFactNeighborX="6061" custLinFactNeighborY="-6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A83992-4F76-4B18-AA83-660DC5FB61BC}" type="pres">
      <dgm:prSet presAssocID="{3275A47C-BCB9-4665-BC7D-41395E4D104E}" presName="aSpace2" presStyleCnt="0"/>
      <dgm:spPr/>
    </dgm:pt>
    <dgm:pt modelId="{24E72D5F-3572-4EA5-BE20-0EE2B10E3C13}" type="pres">
      <dgm:prSet presAssocID="{E02F73AC-D29F-41B1-A982-F950B1099243}" presName="childNode" presStyleLbl="node1" presStyleIdx="1" presStyleCnt="6" custLinFactNeighborX="6061" custLinFactNeighborY="243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AB6AB-F283-4804-8432-139D152EA502}" type="pres">
      <dgm:prSet presAssocID="{73C232A4-62F4-40AB-953C-6C3C3DB9BBEB}" presName="aSpace" presStyleCnt="0"/>
      <dgm:spPr/>
    </dgm:pt>
    <dgm:pt modelId="{38394354-5871-410C-87C2-8A10286397A8}" type="pres">
      <dgm:prSet presAssocID="{E6D925C2-C6A5-4055-B5AE-3B641578CDE2}" presName="compNode" presStyleCnt="0"/>
      <dgm:spPr/>
    </dgm:pt>
    <dgm:pt modelId="{0C352B14-04A7-453E-B107-1A9927F5A7B3}" type="pres">
      <dgm:prSet presAssocID="{E6D925C2-C6A5-4055-B5AE-3B641578CDE2}" presName="aNode" presStyleLbl="bgShp" presStyleIdx="1" presStyleCnt="3" custLinFactNeighborX="1617" custLinFactNeighborY="2160"/>
      <dgm:spPr/>
      <dgm:t>
        <a:bodyPr/>
        <a:lstStyle/>
        <a:p>
          <a:pPr latinLnBrk="1"/>
          <a:endParaRPr lang="ko-KR" altLang="en-US"/>
        </a:p>
      </dgm:t>
    </dgm:pt>
    <dgm:pt modelId="{04FBA1D2-E7C2-4281-8478-D2CDE6633F4F}" type="pres">
      <dgm:prSet presAssocID="{E6D925C2-C6A5-4055-B5AE-3B641578CDE2}" presName="textNode" presStyleLbl="bgShp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9E7997C-6943-4CBB-92EC-11B0790D069A}" type="pres">
      <dgm:prSet presAssocID="{E6D925C2-C6A5-4055-B5AE-3B641578CDE2}" presName="compChildNode" presStyleCnt="0"/>
      <dgm:spPr/>
    </dgm:pt>
    <dgm:pt modelId="{3C56E471-A2BF-4304-BEB8-7B59D4F9EB13}" type="pres">
      <dgm:prSet presAssocID="{E6D925C2-C6A5-4055-B5AE-3B641578CDE2}" presName="theInnerList" presStyleCnt="0"/>
      <dgm:spPr/>
    </dgm:pt>
    <dgm:pt modelId="{B9E3F913-955B-4570-8665-53452C0101B7}" type="pres">
      <dgm:prSet presAssocID="{E4B27EE1-B036-4559-8F22-34E545BE5CA7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F3139F-1FAF-4C20-B093-54A6141B8974}" type="pres">
      <dgm:prSet presAssocID="{E4B27EE1-B036-4559-8F22-34E545BE5CA7}" presName="aSpace2" presStyleCnt="0"/>
      <dgm:spPr/>
    </dgm:pt>
    <dgm:pt modelId="{9A6FB8AD-7C65-48FD-816F-FDFCE2797533}" type="pres">
      <dgm:prSet presAssocID="{4E58B1E0-5F3D-48C1-B487-92EF02BF0B5B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78AB82-A623-4479-B08B-DBFCD4D5AE97}" type="pres">
      <dgm:prSet presAssocID="{E6D925C2-C6A5-4055-B5AE-3B641578CDE2}" presName="aSpace" presStyleCnt="0"/>
      <dgm:spPr/>
    </dgm:pt>
    <dgm:pt modelId="{95AB6888-8B4C-4088-84FF-292CAB1875D7}" type="pres">
      <dgm:prSet presAssocID="{8D2A85A3-F780-46D7-9A90-790DB65D5498}" presName="compNode" presStyleCnt="0"/>
      <dgm:spPr/>
    </dgm:pt>
    <dgm:pt modelId="{9FA3DD0C-B828-4DDB-85CC-3B2D46A8F8AF}" type="pres">
      <dgm:prSet presAssocID="{8D2A85A3-F780-46D7-9A90-790DB65D5498}" presName="a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C95CBCE-12D1-42BC-8BC3-84595253826E}" type="pres">
      <dgm:prSet presAssocID="{8D2A85A3-F780-46D7-9A90-790DB65D5498}" presName="textNode" presStyleLbl="bgShp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BCC5170-BAE3-48AE-9F67-939431880529}" type="pres">
      <dgm:prSet presAssocID="{8D2A85A3-F780-46D7-9A90-790DB65D5498}" presName="compChildNode" presStyleCnt="0"/>
      <dgm:spPr/>
    </dgm:pt>
    <dgm:pt modelId="{386CF2C2-ED41-4042-96FA-1B656E78305B}" type="pres">
      <dgm:prSet presAssocID="{8D2A85A3-F780-46D7-9A90-790DB65D5498}" presName="theInnerList" presStyleCnt="0"/>
      <dgm:spPr/>
    </dgm:pt>
    <dgm:pt modelId="{C05EE1AF-D7F8-496B-8C56-590912FDA285}" type="pres">
      <dgm:prSet presAssocID="{4CD78BB3-647C-4ADA-AB8D-2E9DE8DA63DD}" presName="childNode" presStyleLbl="node1" presStyleIdx="4" presStyleCnt="6" custLinFactNeighborX="-2163" custLinFactNeighborY="174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B3304F-9B1D-4C67-879A-E3FB949333EB}" type="pres">
      <dgm:prSet presAssocID="{4CD78BB3-647C-4ADA-AB8D-2E9DE8DA63DD}" presName="aSpace2" presStyleCnt="0"/>
      <dgm:spPr/>
    </dgm:pt>
    <dgm:pt modelId="{9152E2D8-D798-477B-A5A9-22210EFA3F28}" type="pres">
      <dgm:prSet presAssocID="{44D213E8-5B7C-4D49-82AB-3133E7EB528D}" presName="childNode" presStyleLbl="node1" presStyleIdx="5" presStyleCnt="6" custLinFactNeighborX="-2163" custLinFactNeighborY="-1264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D02761D-764A-4079-8FAA-2848C624B70A}" type="presOf" srcId="{E6D925C2-C6A5-4055-B5AE-3B641578CDE2}" destId="{04FBA1D2-E7C2-4281-8478-D2CDE6633F4F}" srcOrd="1" destOrd="0" presId="urn:microsoft.com/office/officeart/2005/8/layout/lProcess2"/>
    <dgm:cxn modelId="{E17A0166-5B9E-47F7-9DAC-5A19DE815275}" srcId="{8D2A85A3-F780-46D7-9A90-790DB65D5498}" destId="{44D213E8-5B7C-4D49-82AB-3133E7EB528D}" srcOrd="1" destOrd="0" parTransId="{4C6EDC3B-4DDE-469C-9B31-4582CC8D6A3A}" sibTransId="{2D9393BB-04F2-4289-AD2D-56C31867CF74}"/>
    <dgm:cxn modelId="{3CC71BE7-530A-499E-9498-54C7F3AD95EB}" type="presOf" srcId="{E02F73AC-D29F-41B1-A982-F950B1099243}" destId="{24E72D5F-3572-4EA5-BE20-0EE2B10E3C13}" srcOrd="0" destOrd="0" presId="urn:microsoft.com/office/officeart/2005/8/layout/lProcess2"/>
    <dgm:cxn modelId="{1186445D-9A42-47EC-B6AC-CA8B6F25D9E4}" type="presOf" srcId="{4E58B1E0-5F3D-48C1-B487-92EF02BF0B5B}" destId="{9A6FB8AD-7C65-48FD-816F-FDFCE2797533}" srcOrd="0" destOrd="0" presId="urn:microsoft.com/office/officeart/2005/8/layout/lProcess2"/>
    <dgm:cxn modelId="{ADE1BC1D-7A7F-4FBA-AED2-2A16C4A05037}" srcId="{73C232A4-62F4-40AB-953C-6C3C3DB9BBEB}" destId="{E02F73AC-D29F-41B1-A982-F950B1099243}" srcOrd="1" destOrd="0" parTransId="{37BD5FC3-530C-4BF8-86FE-CFFF727D05D1}" sibTransId="{52A860F2-7572-437B-80F9-63A9000D1ECE}"/>
    <dgm:cxn modelId="{9FF34D1F-A738-4F95-8CAF-BF02ABFDC9DD}" srcId="{8D2A85A3-F780-46D7-9A90-790DB65D5498}" destId="{4CD78BB3-647C-4ADA-AB8D-2E9DE8DA63DD}" srcOrd="0" destOrd="0" parTransId="{CC545C1B-B93C-4B26-A823-40DF4CCDE3C6}" sibTransId="{CD419B95-FA48-44C4-B3B4-FBE41378D1B1}"/>
    <dgm:cxn modelId="{302CF467-C38E-4EBE-B48F-CE07365EAA0C}" type="presOf" srcId="{8D2A85A3-F780-46D7-9A90-790DB65D5498}" destId="{FC95CBCE-12D1-42BC-8BC3-84595253826E}" srcOrd="1" destOrd="0" presId="urn:microsoft.com/office/officeart/2005/8/layout/lProcess2"/>
    <dgm:cxn modelId="{8ACE5258-7998-4A03-96B8-641BDB0585BA}" type="presOf" srcId="{73C232A4-62F4-40AB-953C-6C3C3DB9BBEB}" destId="{A74C1856-646D-4E42-8311-10847B505A9A}" srcOrd="0" destOrd="0" presId="urn:microsoft.com/office/officeart/2005/8/layout/lProcess2"/>
    <dgm:cxn modelId="{06AD210E-F7AE-4C7C-AD08-F17AD2E60C58}" type="presOf" srcId="{8D2A85A3-F780-46D7-9A90-790DB65D5498}" destId="{9FA3DD0C-B828-4DDB-85CC-3B2D46A8F8AF}" srcOrd="0" destOrd="0" presId="urn:microsoft.com/office/officeart/2005/8/layout/lProcess2"/>
    <dgm:cxn modelId="{41ECCD0D-71B2-4BC1-9CAD-365AE870AE0F}" type="presOf" srcId="{4CD78BB3-647C-4ADA-AB8D-2E9DE8DA63DD}" destId="{C05EE1AF-D7F8-496B-8C56-590912FDA285}" srcOrd="0" destOrd="0" presId="urn:microsoft.com/office/officeart/2005/8/layout/lProcess2"/>
    <dgm:cxn modelId="{854DFADD-F695-4F57-8AB9-7899E457160F}" srcId="{86501C1C-04F4-4355-8093-F2ED177896A2}" destId="{73C232A4-62F4-40AB-953C-6C3C3DB9BBEB}" srcOrd="0" destOrd="0" parTransId="{88155202-87AD-419A-AEDC-71850B8D3D3A}" sibTransId="{84E9F7A6-4230-41E2-A00B-74DD713DC179}"/>
    <dgm:cxn modelId="{177C3C4C-6837-4D17-A743-12201FE7AA3E}" type="presOf" srcId="{3275A47C-BCB9-4665-BC7D-41395E4D104E}" destId="{7690B82B-2B05-4491-994E-2FEF8FD01E4B}" srcOrd="0" destOrd="0" presId="urn:microsoft.com/office/officeart/2005/8/layout/lProcess2"/>
    <dgm:cxn modelId="{3D504187-52EA-4CD0-8EAE-149796EF5B60}" type="presOf" srcId="{86501C1C-04F4-4355-8093-F2ED177896A2}" destId="{DCA9431D-1988-4005-825C-E6294D7DD6BB}" srcOrd="0" destOrd="0" presId="urn:microsoft.com/office/officeart/2005/8/layout/lProcess2"/>
    <dgm:cxn modelId="{A3010706-8C9B-4E5C-BA7E-D5ACD7F8F351}" type="presOf" srcId="{73C232A4-62F4-40AB-953C-6C3C3DB9BBEB}" destId="{6C6353E8-546B-4495-8D22-F9EB1BCA4442}" srcOrd="1" destOrd="0" presId="urn:microsoft.com/office/officeart/2005/8/layout/lProcess2"/>
    <dgm:cxn modelId="{5017A206-30FB-49EB-8E99-2ED2808FDCE2}" srcId="{86501C1C-04F4-4355-8093-F2ED177896A2}" destId="{E6D925C2-C6A5-4055-B5AE-3B641578CDE2}" srcOrd="1" destOrd="0" parTransId="{15F26289-271A-4985-809B-59DBF133807D}" sibTransId="{929BD42E-455F-431A-93FD-DD0CEB8D1776}"/>
    <dgm:cxn modelId="{9D0C7D06-7680-4305-9030-0B45E97D13C5}" srcId="{E6D925C2-C6A5-4055-B5AE-3B641578CDE2}" destId="{4E58B1E0-5F3D-48C1-B487-92EF02BF0B5B}" srcOrd="1" destOrd="0" parTransId="{ED276282-D9D5-45CC-996A-3C89DA851058}" sibTransId="{C7D195DE-2CC5-40C1-99FD-10BB5EA163BB}"/>
    <dgm:cxn modelId="{F20EB0C1-F673-4250-BF2E-F3C49C63CC74}" type="presOf" srcId="{44D213E8-5B7C-4D49-82AB-3133E7EB528D}" destId="{9152E2D8-D798-477B-A5A9-22210EFA3F28}" srcOrd="0" destOrd="0" presId="urn:microsoft.com/office/officeart/2005/8/layout/lProcess2"/>
    <dgm:cxn modelId="{DF743494-54C1-44CF-877F-D95F0156F6BD}" srcId="{86501C1C-04F4-4355-8093-F2ED177896A2}" destId="{8D2A85A3-F780-46D7-9A90-790DB65D5498}" srcOrd="2" destOrd="0" parTransId="{925D9E82-D244-43D5-A0F9-76B313DB89C0}" sibTransId="{6DA17665-74C4-424F-B3A5-D6F66A4BF404}"/>
    <dgm:cxn modelId="{A993FBF3-9DAD-45CE-B015-563C99EBB0F1}" type="presOf" srcId="{E4B27EE1-B036-4559-8F22-34E545BE5CA7}" destId="{B9E3F913-955B-4570-8665-53452C0101B7}" srcOrd="0" destOrd="0" presId="urn:microsoft.com/office/officeart/2005/8/layout/lProcess2"/>
    <dgm:cxn modelId="{87CD4E28-A46B-47B6-AE74-191A3F884CB8}" srcId="{E6D925C2-C6A5-4055-B5AE-3B641578CDE2}" destId="{E4B27EE1-B036-4559-8F22-34E545BE5CA7}" srcOrd="0" destOrd="0" parTransId="{E60392F5-0BAB-4D2E-87F2-6CDDAD320E2C}" sibTransId="{FBE6AD6C-64EE-4AD4-A5FF-34A2714FAC6E}"/>
    <dgm:cxn modelId="{CA965BED-D66F-4DB3-8D31-89734F82A82B}" type="presOf" srcId="{E6D925C2-C6A5-4055-B5AE-3B641578CDE2}" destId="{0C352B14-04A7-453E-B107-1A9927F5A7B3}" srcOrd="0" destOrd="0" presId="urn:microsoft.com/office/officeart/2005/8/layout/lProcess2"/>
    <dgm:cxn modelId="{027E78E2-261B-410C-9BB1-5862177F2EF1}" srcId="{73C232A4-62F4-40AB-953C-6C3C3DB9BBEB}" destId="{3275A47C-BCB9-4665-BC7D-41395E4D104E}" srcOrd="0" destOrd="0" parTransId="{42BF3830-C593-42EB-90F0-11084D17392E}" sibTransId="{78C60829-2D86-4222-84E6-6AF059112728}"/>
    <dgm:cxn modelId="{C411CAF0-465D-4A88-8550-34388D44A50E}" type="presParOf" srcId="{DCA9431D-1988-4005-825C-E6294D7DD6BB}" destId="{765B539A-D12C-4F3A-B04A-1D2D43F5A9BD}" srcOrd="0" destOrd="0" presId="urn:microsoft.com/office/officeart/2005/8/layout/lProcess2"/>
    <dgm:cxn modelId="{52B93CA2-DE6D-44D7-8532-4E4A22E2D233}" type="presParOf" srcId="{765B539A-D12C-4F3A-B04A-1D2D43F5A9BD}" destId="{A74C1856-646D-4E42-8311-10847B505A9A}" srcOrd="0" destOrd="0" presId="urn:microsoft.com/office/officeart/2005/8/layout/lProcess2"/>
    <dgm:cxn modelId="{DA85E973-3DC1-4BAC-B26D-8A6E8C42975D}" type="presParOf" srcId="{765B539A-D12C-4F3A-B04A-1D2D43F5A9BD}" destId="{6C6353E8-546B-4495-8D22-F9EB1BCA4442}" srcOrd="1" destOrd="0" presId="urn:microsoft.com/office/officeart/2005/8/layout/lProcess2"/>
    <dgm:cxn modelId="{135E11AD-00FA-48C2-891C-0F056CE4C217}" type="presParOf" srcId="{765B539A-D12C-4F3A-B04A-1D2D43F5A9BD}" destId="{FBBB4937-5E42-477C-9B11-C9903416B93D}" srcOrd="2" destOrd="0" presId="urn:microsoft.com/office/officeart/2005/8/layout/lProcess2"/>
    <dgm:cxn modelId="{D514462F-A3A3-4FE7-8AA9-885CF3B9C85E}" type="presParOf" srcId="{FBBB4937-5E42-477C-9B11-C9903416B93D}" destId="{B8857C6E-117C-4068-94AE-5023CF8FD869}" srcOrd="0" destOrd="0" presId="urn:microsoft.com/office/officeart/2005/8/layout/lProcess2"/>
    <dgm:cxn modelId="{EDF4363D-D7EC-4375-8EBE-FA50FDE3C0E5}" type="presParOf" srcId="{B8857C6E-117C-4068-94AE-5023CF8FD869}" destId="{7690B82B-2B05-4491-994E-2FEF8FD01E4B}" srcOrd="0" destOrd="0" presId="urn:microsoft.com/office/officeart/2005/8/layout/lProcess2"/>
    <dgm:cxn modelId="{0A4B1C97-E1D3-4AAA-892B-6A8722449039}" type="presParOf" srcId="{B8857C6E-117C-4068-94AE-5023CF8FD869}" destId="{77A83992-4F76-4B18-AA83-660DC5FB61BC}" srcOrd="1" destOrd="0" presId="urn:microsoft.com/office/officeart/2005/8/layout/lProcess2"/>
    <dgm:cxn modelId="{9160C57D-E315-4659-B52A-B6BF0EB89565}" type="presParOf" srcId="{B8857C6E-117C-4068-94AE-5023CF8FD869}" destId="{24E72D5F-3572-4EA5-BE20-0EE2B10E3C13}" srcOrd="2" destOrd="0" presId="urn:microsoft.com/office/officeart/2005/8/layout/lProcess2"/>
    <dgm:cxn modelId="{95528C1E-EE5E-4936-83FC-BF0633B57329}" type="presParOf" srcId="{DCA9431D-1988-4005-825C-E6294D7DD6BB}" destId="{930AB6AB-F283-4804-8432-139D152EA502}" srcOrd="1" destOrd="0" presId="urn:microsoft.com/office/officeart/2005/8/layout/lProcess2"/>
    <dgm:cxn modelId="{AF1AC933-916E-4183-B7EB-F33BA5D9D55A}" type="presParOf" srcId="{DCA9431D-1988-4005-825C-E6294D7DD6BB}" destId="{38394354-5871-410C-87C2-8A10286397A8}" srcOrd="2" destOrd="0" presId="urn:microsoft.com/office/officeart/2005/8/layout/lProcess2"/>
    <dgm:cxn modelId="{8549AA5F-9D8A-4638-99ED-EA34A67A7644}" type="presParOf" srcId="{38394354-5871-410C-87C2-8A10286397A8}" destId="{0C352B14-04A7-453E-B107-1A9927F5A7B3}" srcOrd="0" destOrd="0" presId="urn:microsoft.com/office/officeart/2005/8/layout/lProcess2"/>
    <dgm:cxn modelId="{B89937F7-6F78-4899-B9E0-57DC3D16BE12}" type="presParOf" srcId="{38394354-5871-410C-87C2-8A10286397A8}" destId="{04FBA1D2-E7C2-4281-8478-D2CDE6633F4F}" srcOrd="1" destOrd="0" presId="urn:microsoft.com/office/officeart/2005/8/layout/lProcess2"/>
    <dgm:cxn modelId="{5557B347-2D90-4414-9A3D-B5851995BADE}" type="presParOf" srcId="{38394354-5871-410C-87C2-8A10286397A8}" destId="{69E7997C-6943-4CBB-92EC-11B0790D069A}" srcOrd="2" destOrd="0" presId="urn:microsoft.com/office/officeart/2005/8/layout/lProcess2"/>
    <dgm:cxn modelId="{2489C970-1858-49A1-B006-A7C2A9983ECB}" type="presParOf" srcId="{69E7997C-6943-4CBB-92EC-11B0790D069A}" destId="{3C56E471-A2BF-4304-BEB8-7B59D4F9EB13}" srcOrd="0" destOrd="0" presId="urn:microsoft.com/office/officeart/2005/8/layout/lProcess2"/>
    <dgm:cxn modelId="{DF418AD1-9281-4798-AC4F-1DD739C4D459}" type="presParOf" srcId="{3C56E471-A2BF-4304-BEB8-7B59D4F9EB13}" destId="{B9E3F913-955B-4570-8665-53452C0101B7}" srcOrd="0" destOrd="0" presId="urn:microsoft.com/office/officeart/2005/8/layout/lProcess2"/>
    <dgm:cxn modelId="{1D1BA6B4-B7BF-48A6-B617-754A9BC8A441}" type="presParOf" srcId="{3C56E471-A2BF-4304-BEB8-7B59D4F9EB13}" destId="{ACF3139F-1FAF-4C20-B093-54A6141B8974}" srcOrd="1" destOrd="0" presId="urn:microsoft.com/office/officeart/2005/8/layout/lProcess2"/>
    <dgm:cxn modelId="{C8C1861A-16DC-48E7-B10D-F580B749CF3C}" type="presParOf" srcId="{3C56E471-A2BF-4304-BEB8-7B59D4F9EB13}" destId="{9A6FB8AD-7C65-48FD-816F-FDFCE2797533}" srcOrd="2" destOrd="0" presId="urn:microsoft.com/office/officeart/2005/8/layout/lProcess2"/>
    <dgm:cxn modelId="{849F0949-6575-4823-9282-A78B8315E49E}" type="presParOf" srcId="{DCA9431D-1988-4005-825C-E6294D7DD6BB}" destId="{4878AB82-A623-4479-B08B-DBFCD4D5AE97}" srcOrd="3" destOrd="0" presId="urn:microsoft.com/office/officeart/2005/8/layout/lProcess2"/>
    <dgm:cxn modelId="{AB5608C8-E44D-4DDF-AF53-5D8439062B16}" type="presParOf" srcId="{DCA9431D-1988-4005-825C-E6294D7DD6BB}" destId="{95AB6888-8B4C-4088-84FF-292CAB1875D7}" srcOrd="4" destOrd="0" presId="urn:microsoft.com/office/officeart/2005/8/layout/lProcess2"/>
    <dgm:cxn modelId="{AB44AEA1-E88F-4719-8F0F-ACD320D2D0A7}" type="presParOf" srcId="{95AB6888-8B4C-4088-84FF-292CAB1875D7}" destId="{9FA3DD0C-B828-4DDB-85CC-3B2D46A8F8AF}" srcOrd="0" destOrd="0" presId="urn:microsoft.com/office/officeart/2005/8/layout/lProcess2"/>
    <dgm:cxn modelId="{76B86501-E5D1-42C4-B694-F55F38637476}" type="presParOf" srcId="{95AB6888-8B4C-4088-84FF-292CAB1875D7}" destId="{FC95CBCE-12D1-42BC-8BC3-84595253826E}" srcOrd="1" destOrd="0" presId="urn:microsoft.com/office/officeart/2005/8/layout/lProcess2"/>
    <dgm:cxn modelId="{43F624FC-116F-401E-BF01-ECE80773DEA2}" type="presParOf" srcId="{95AB6888-8B4C-4088-84FF-292CAB1875D7}" destId="{0BCC5170-BAE3-48AE-9F67-939431880529}" srcOrd="2" destOrd="0" presId="urn:microsoft.com/office/officeart/2005/8/layout/lProcess2"/>
    <dgm:cxn modelId="{0CEAF3B4-A4D9-40BB-9313-3EAA92AB3530}" type="presParOf" srcId="{0BCC5170-BAE3-48AE-9F67-939431880529}" destId="{386CF2C2-ED41-4042-96FA-1B656E78305B}" srcOrd="0" destOrd="0" presId="urn:microsoft.com/office/officeart/2005/8/layout/lProcess2"/>
    <dgm:cxn modelId="{38E24359-2D38-4348-9700-39EF33B1FB31}" type="presParOf" srcId="{386CF2C2-ED41-4042-96FA-1B656E78305B}" destId="{C05EE1AF-D7F8-496B-8C56-590912FDA285}" srcOrd="0" destOrd="0" presId="urn:microsoft.com/office/officeart/2005/8/layout/lProcess2"/>
    <dgm:cxn modelId="{65C8F0FE-4DD0-4EEA-8615-8A5B79ED2476}" type="presParOf" srcId="{386CF2C2-ED41-4042-96FA-1B656E78305B}" destId="{6EB3304F-9B1D-4C67-879A-E3FB949333EB}" srcOrd="1" destOrd="0" presId="urn:microsoft.com/office/officeart/2005/8/layout/lProcess2"/>
    <dgm:cxn modelId="{2AACB493-00FD-49F9-B415-AF02C170063B}" type="presParOf" srcId="{386CF2C2-ED41-4042-96FA-1B656E78305B}" destId="{9152E2D8-D798-477B-A5A9-22210EFA3F2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70905-2872-4249-9F71-CCDE0DC0F1FF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61413A23-F616-4F34-A215-7BC635EFDAFE}">
      <dgm:prSet phldrT="[텍스트]"/>
      <dgm:spPr/>
      <dgm:t>
        <a:bodyPr/>
        <a:lstStyle/>
        <a:p>
          <a:pPr latinLnBrk="1"/>
          <a:r>
            <a:rPr lang="ko-KR" altLang="en-US" dirty="0"/>
            <a:t>지리적 요소</a:t>
          </a:r>
        </a:p>
      </dgm:t>
    </dgm:pt>
    <dgm:pt modelId="{3ECF389F-14E4-4C96-9A86-E480425C94B9}" type="parTrans" cxnId="{7A9A27B8-233B-49B8-B42B-547411BA3BEF}">
      <dgm:prSet/>
      <dgm:spPr/>
      <dgm:t>
        <a:bodyPr/>
        <a:lstStyle/>
        <a:p>
          <a:pPr latinLnBrk="1"/>
          <a:endParaRPr lang="ko-KR" altLang="en-US"/>
        </a:p>
      </dgm:t>
    </dgm:pt>
    <dgm:pt modelId="{D41FD5A7-64C5-4269-BDC8-51E319E1D541}" type="sibTrans" cxnId="{7A9A27B8-233B-49B8-B42B-547411BA3BEF}">
      <dgm:prSet/>
      <dgm:spPr/>
      <dgm:t>
        <a:bodyPr/>
        <a:lstStyle/>
        <a:p>
          <a:pPr latinLnBrk="1"/>
          <a:endParaRPr lang="ko-KR" altLang="en-US"/>
        </a:p>
      </dgm:t>
    </dgm:pt>
    <dgm:pt modelId="{7D67D421-A4E4-4201-8C1F-D07D8FA41020}">
      <dgm:prSet phldrT="[텍스트]"/>
      <dgm:spPr/>
      <dgm:t>
        <a:bodyPr/>
        <a:lstStyle/>
        <a:p>
          <a:pPr latinLnBrk="1"/>
          <a:r>
            <a:rPr lang="ko-KR" altLang="en-US" dirty="0"/>
            <a:t>외세의 영향을 가장 일찍 시작 </a:t>
          </a:r>
          <a:r>
            <a:rPr lang="en-US" altLang="ko-KR" dirty="0"/>
            <a:t>: </a:t>
          </a:r>
          <a:r>
            <a:rPr lang="ko-KR" altLang="en-US" dirty="0">
              <a:solidFill>
                <a:srgbClr val="FF0000"/>
              </a:solidFill>
            </a:rPr>
            <a:t>선교</a:t>
          </a:r>
          <a:r>
            <a:rPr lang="en-US" altLang="ko-KR" dirty="0">
              <a:solidFill>
                <a:srgbClr val="FF0000"/>
              </a:solidFill>
            </a:rPr>
            <a:t>, </a:t>
          </a:r>
          <a:r>
            <a:rPr lang="ko-KR" altLang="en-US" dirty="0">
              <a:solidFill>
                <a:srgbClr val="FF0000"/>
              </a:solidFill>
            </a:rPr>
            <a:t>개항</a:t>
          </a:r>
        </a:p>
      </dgm:t>
    </dgm:pt>
    <dgm:pt modelId="{F6AECA15-A230-458A-BE66-4EE5C7DDE550}" type="parTrans" cxnId="{B2318CCE-721F-4E6D-A78C-1AC0271102BC}">
      <dgm:prSet/>
      <dgm:spPr/>
      <dgm:t>
        <a:bodyPr/>
        <a:lstStyle/>
        <a:p>
          <a:pPr latinLnBrk="1"/>
          <a:endParaRPr lang="ko-KR" altLang="en-US"/>
        </a:p>
      </dgm:t>
    </dgm:pt>
    <dgm:pt modelId="{E5AE30E8-6BBE-428A-A10F-75D349C1A112}" type="sibTrans" cxnId="{B2318CCE-721F-4E6D-A78C-1AC0271102BC}">
      <dgm:prSet/>
      <dgm:spPr/>
      <dgm:t>
        <a:bodyPr/>
        <a:lstStyle/>
        <a:p>
          <a:pPr latinLnBrk="1"/>
          <a:endParaRPr lang="ko-KR" altLang="en-US"/>
        </a:p>
      </dgm:t>
    </dgm:pt>
    <dgm:pt modelId="{7537D696-0D99-47C2-81EB-D6BE80503146}">
      <dgm:prSet phldrT="[텍스트]"/>
      <dgm:spPr/>
      <dgm:t>
        <a:bodyPr/>
        <a:lstStyle/>
        <a:p>
          <a:pPr latinLnBrk="1"/>
          <a:r>
            <a:rPr lang="ko-KR" altLang="en-US" dirty="0"/>
            <a:t>아편교역과 중영 전쟁의 격전지 </a:t>
          </a:r>
          <a:r>
            <a:rPr lang="en-US" altLang="ko-KR" dirty="0"/>
            <a:t>: </a:t>
          </a:r>
          <a:r>
            <a:rPr lang="ko-KR" altLang="en-US" dirty="0"/>
            <a:t>광주</a:t>
          </a:r>
        </a:p>
      </dgm:t>
    </dgm:pt>
    <dgm:pt modelId="{DC5F2085-FB04-4489-A19A-C41AABC4022F}" type="parTrans" cxnId="{0984EC7D-FF6B-4B18-9586-BF51CF5D5FBD}">
      <dgm:prSet/>
      <dgm:spPr/>
      <dgm:t>
        <a:bodyPr/>
        <a:lstStyle/>
        <a:p>
          <a:pPr latinLnBrk="1"/>
          <a:endParaRPr lang="ko-KR" altLang="en-US"/>
        </a:p>
      </dgm:t>
    </dgm:pt>
    <dgm:pt modelId="{F0191436-761C-4907-82B9-BDD1EDFBDBE6}" type="sibTrans" cxnId="{0984EC7D-FF6B-4B18-9586-BF51CF5D5FBD}">
      <dgm:prSet/>
      <dgm:spPr/>
      <dgm:t>
        <a:bodyPr/>
        <a:lstStyle/>
        <a:p>
          <a:pPr latinLnBrk="1"/>
          <a:endParaRPr lang="ko-KR" altLang="en-US"/>
        </a:p>
      </dgm:t>
    </dgm:pt>
    <dgm:pt modelId="{BC54D052-894E-45CC-A627-E7C85CD195E2}">
      <dgm:prSet phldrT="[텍스트]"/>
      <dgm:spPr/>
      <dgm:t>
        <a:bodyPr/>
        <a:lstStyle/>
        <a:p>
          <a:pPr latinLnBrk="1"/>
          <a:r>
            <a:rPr lang="ko-KR" altLang="en-US" dirty="0"/>
            <a:t>전쟁의 패배로 인한  무역중심지 이동</a:t>
          </a:r>
          <a:endParaRPr lang="en-US" altLang="ko-KR" dirty="0"/>
        </a:p>
        <a:p>
          <a:pPr latinLnBrk="1"/>
          <a:r>
            <a:rPr lang="ko-KR" altLang="en-US" dirty="0"/>
            <a:t>실업</a:t>
          </a:r>
          <a:r>
            <a:rPr lang="en-US" altLang="ko-KR" dirty="0"/>
            <a:t>,</a:t>
          </a:r>
          <a:r>
            <a:rPr lang="ko-KR" altLang="en-US" dirty="0"/>
            <a:t>경제파탄 </a:t>
          </a:r>
          <a:r>
            <a:rPr lang="en-US" altLang="ko-KR" dirty="0"/>
            <a:t>: </a:t>
          </a:r>
          <a:r>
            <a:rPr lang="ko-KR" altLang="en-US" dirty="0"/>
            <a:t>광주에서 상해</a:t>
          </a:r>
          <a:r>
            <a:rPr lang="en-US" altLang="ko-KR" dirty="0"/>
            <a:t>, </a:t>
          </a:r>
          <a:r>
            <a:rPr lang="ko-KR" altLang="en-US" dirty="0"/>
            <a:t>양자강 등지로</a:t>
          </a:r>
        </a:p>
      </dgm:t>
    </dgm:pt>
    <dgm:pt modelId="{C6763686-9B9A-4F7D-BD7D-944D7BCFA859}" type="parTrans" cxnId="{16EA41B0-01F5-441C-8997-380879F110D9}">
      <dgm:prSet/>
      <dgm:spPr/>
      <dgm:t>
        <a:bodyPr/>
        <a:lstStyle/>
        <a:p>
          <a:pPr latinLnBrk="1"/>
          <a:endParaRPr lang="ko-KR" altLang="en-US"/>
        </a:p>
      </dgm:t>
    </dgm:pt>
    <dgm:pt modelId="{B9D6F69A-7284-438F-90C2-8753DC649308}" type="sibTrans" cxnId="{16EA41B0-01F5-441C-8997-380879F110D9}">
      <dgm:prSet/>
      <dgm:spPr/>
      <dgm:t>
        <a:bodyPr/>
        <a:lstStyle/>
        <a:p>
          <a:pPr latinLnBrk="1"/>
          <a:endParaRPr lang="ko-KR" altLang="en-US"/>
        </a:p>
      </dgm:t>
    </dgm:pt>
    <dgm:pt modelId="{3DA13044-4F67-4163-946C-F32A9FA7BF10}">
      <dgm:prSet phldrT="[텍스트]"/>
      <dgm:spPr/>
      <dgm:t>
        <a:bodyPr/>
        <a:lstStyle/>
        <a:p>
          <a:pPr latinLnBrk="1"/>
          <a:r>
            <a:rPr lang="ko-KR" altLang="en-US" dirty="0"/>
            <a:t>역사적 환경</a:t>
          </a:r>
        </a:p>
      </dgm:t>
    </dgm:pt>
    <dgm:pt modelId="{C2F24B17-3A0E-40B7-9852-0BBCB36748B7}" type="parTrans" cxnId="{3B49B50D-00B9-481C-8C78-161DF5EF4236}">
      <dgm:prSet/>
      <dgm:spPr/>
      <dgm:t>
        <a:bodyPr/>
        <a:lstStyle/>
        <a:p>
          <a:pPr latinLnBrk="1"/>
          <a:endParaRPr lang="ko-KR" altLang="en-US"/>
        </a:p>
      </dgm:t>
    </dgm:pt>
    <dgm:pt modelId="{C474B702-CDCE-4F22-B2A5-D2646B73E059}" type="sibTrans" cxnId="{3B49B50D-00B9-481C-8C78-161DF5EF4236}">
      <dgm:prSet/>
      <dgm:spPr/>
      <dgm:t>
        <a:bodyPr/>
        <a:lstStyle/>
        <a:p>
          <a:pPr latinLnBrk="1"/>
          <a:endParaRPr lang="ko-KR" altLang="en-US"/>
        </a:p>
      </dgm:t>
    </dgm:pt>
    <dgm:pt modelId="{B911E585-5682-4FB6-BE0B-332C01580A97}">
      <dgm:prSet phldrT="[텍스트]"/>
      <dgm:spPr/>
      <dgm:t>
        <a:bodyPr/>
        <a:lstStyle/>
        <a:p>
          <a:pPr latinLnBrk="1"/>
          <a:r>
            <a:rPr lang="ko-KR" altLang="en-US" dirty="0"/>
            <a:t>청조가 가장 늦게 정복한 곳</a:t>
          </a:r>
          <a:r>
            <a:rPr lang="en-US" altLang="ko-KR" dirty="0"/>
            <a:t>(</a:t>
          </a:r>
          <a:r>
            <a:rPr lang="ko-KR" altLang="en-US" dirty="0" err="1"/>
            <a:t>南明</a:t>
          </a:r>
          <a:r>
            <a:rPr lang="ko-KR" altLang="en-US" dirty="0"/>
            <a:t> </a:t>
          </a:r>
          <a:r>
            <a:rPr lang="en-US" altLang="ko-KR" dirty="0"/>
            <a:t>20</a:t>
          </a:r>
          <a:r>
            <a:rPr lang="ko-KR" altLang="en-US" dirty="0"/>
            <a:t>년간</a:t>
          </a:r>
          <a:r>
            <a:rPr lang="en-US" altLang="ko-KR" dirty="0"/>
            <a:t>)</a:t>
          </a:r>
          <a:endParaRPr lang="ko-KR" altLang="en-US" dirty="0"/>
        </a:p>
      </dgm:t>
    </dgm:pt>
    <dgm:pt modelId="{68512DB1-BB9C-4C17-94B0-0D012F4768C7}" type="parTrans" cxnId="{D4F89000-BD82-4FEE-A26F-E171C7059A60}">
      <dgm:prSet/>
      <dgm:spPr/>
      <dgm:t>
        <a:bodyPr/>
        <a:lstStyle/>
        <a:p>
          <a:pPr latinLnBrk="1"/>
          <a:endParaRPr lang="ko-KR" altLang="en-US"/>
        </a:p>
      </dgm:t>
    </dgm:pt>
    <dgm:pt modelId="{E5895632-B49E-48B2-94C1-D799012F1883}" type="sibTrans" cxnId="{D4F89000-BD82-4FEE-A26F-E171C7059A60}">
      <dgm:prSet/>
      <dgm:spPr/>
      <dgm:t>
        <a:bodyPr/>
        <a:lstStyle/>
        <a:p>
          <a:pPr latinLnBrk="1"/>
          <a:endParaRPr lang="ko-KR" altLang="en-US"/>
        </a:p>
      </dgm:t>
    </dgm:pt>
    <dgm:pt modelId="{5A12B88F-0343-4EB1-AAD9-D261A1A1A973}">
      <dgm:prSet phldrT="[텍스트]"/>
      <dgm:spPr/>
      <dgm:t>
        <a:bodyPr/>
        <a:lstStyle/>
        <a:p>
          <a:pPr latinLnBrk="1"/>
          <a:r>
            <a:rPr lang="ko-KR" altLang="en-US" dirty="0"/>
            <a:t>광동에만 만주기인이 주둔</a:t>
          </a:r>
        </a:p>
      </dgm:t>
    </dgm:pt>
    <dgm:pt modelId="{AA4D8D8C-E9E9-4772-B3CC-40D7B8C8C0F6}" type="parTrans" cxnId="{E531A8C5-FA7D-4D36-94B2-2261F1F6AA85}">
      <dgm:prSet/>
      <dgm:spPr/>
      <dgm:t>
        <a:bodyPr/>
        <a:lstStyle/>
        <a:p>
          <a:pPr latinLnBrk="1"/>
          <a:endParaRPr lang="ko-KR" altLang="en-US"/>
        </a:p>
      </dgm:t>
    </dgm:pt>
    <dgm:pt modelId="{0C8B1AF5-CC63-467C-8AA4-6C7D9F1F8B64}" type="sibTrans" cxnId="{E531A8C5-FA7D-4D36-94B2-2261F1F6AA85}">
      <dgm:prSet/>
      <dgm:spPr/>
      <dgm:t>
        <a:bodyPr/>
        <a:lstStyle/>
        <a:p>
          <a:pPr latinLnBrk="1"/>
          <a:endParaRPr lang="ko-KR" altLang="en-US"/>
        </a:p>
      </dgm:t>
    </dgm:pt>
    <dgm:pt modelId="{B67E2321-CA6C-4B08-B23C-F0B5206A7509}">
      <dgm:prSet phldrT="[텍스트]"/>
      <dgm:spPr/>
      <dgm:t>
        <a:bodyPr/>
        <a:lstStyle/>
        <a:p>
          <a:pPr latinLnBrk="1"/>
          <a:r>
            <a:rPr lang="ko-KR" altLang="en-US" dirty="0"/>
            <a:t>그러나 청조의 통제력이 약했던 곳</a:t>
          </a:r>
        </a:p>
      </dgm:t>
    </dgm:pt>
    <dgm:pt modelId="{029E63B1-4F64-4721-BB59-482711ADC886}" type="parTrans" cxnId="{01DBB77B-1697-41DE-A017-6ADF180CCD52}">
      <dgm:prSet/>
      <dgm:spPr/>
      <dgm:t>
        <a:bodyPr/>
        <a:lstStyle/>
        <a:p>
          <a:pPr latinLnBrk="1"/>
          <a:endParaRPr lang="ko-KR" altLang="en-US"/>
        </a:p>
      </dgm:t>
    </dgm:pt>
    <dgm:pt modelId="{F33DEE92-BF35-46D8-BD05-1B8376DB4016}" type="sibTrans" cxnId="{01DBB77B-1697-41DE-A017-6ADF180CCD52}">
      <dgm:prSet/>
      <dgm:spPr/>
      <dgm:t>
        <a:bodyPr/>
        <a:lstStyle/>
        <a:p>
          <a:pPr latinLnBrk="1"/>
          <a:endParaRPr lang="ko-KR" altLang="en-US"/>
        </a:p>
      </dgm:t>
    </dgm:pt>
    <dgm:pt modelId="{FA327CBC-CB15-410C-886F-0874F751CFBC}">
      <dgm:prSet/>
      <dgm:spPr/>
      <dgm:t>
        <a:bodyPr/>
        <a:lstStyle/>
        <a:p>
          <a:pPr latinLnBrk="1"/>
          <a:r>
            <a:rPr lang="ko-KR" altLang="en-US" dirty="0"/>
            <a:t>영국의 해적소탕으로 세력은 </a:t>
          </a:r>
          <a:r>
            <a:rPr lang="ko-KR" altLang="en-US" dirty="0" err="1"/>
            <a:t>廣西省으로</a:t>
          </a:r>
          <a:r>
            <a:rPr lang="ko-KR" altLang="en-US" dirty="0"/>
            <a:t> 이동</a:t>
          </a:r>
        </a:p>
      </dgm:t>
    </dgm:pt>
    <dgm:pt modelId="{4448478F-A7DD-4657-9543-7744CAC91FEB}" type="parTrans" cxnId="{48A9E4FC-017B-4E48-9B80-1AD096638777}">
      <dgm:prSet/>
      <dgm:spPr/>
      <dgm:t>
        <a:bodyPr/>
        <a:lstStyle/>
        <a:p>
          <a:pPr latinLnBrk="1"/>
          <a:endParaRPr lang="ko-KR" altLang="en-US"/>
        </a:p>
      </dgm:t>
    </dgm:pt>
    <dgm:pt modelId="{7C80CC2D-10AA-43A2-BFD7-AFA6B1FEDDF8}" type="sibTrans" cxnId="{48A9E4FC-017B-4E48-9B80-1AD096638777}">
      <dgm:prSet/>
      <dgm:spPr/>
      <dgm:t>
        <a:bodyPr/>
        <a:lstStyle/>
        <a:p>
          <a:pPr latinLnBrk="1"/>
          <a:endParaRPr lang="ko-KR" altLang="en-US"/>
        </a:p>
      </dgm:t>
    </dgm:pt>
    <dgm:pt modelId="{284B3013-C2B8-4BEF-A846-0D7CD175A39E}">
      <dgm:prSet/>
      <dgm:spPr/>
      <dgm:t>
        <a:bodyPr/>
        <a:lstStyle/>
        <a:p>
          <a:pPr latinLnBrk="1"/>
          <a:r>
            <a:rPr lang="ko-KR" altLang="en-US" dirty="0" err="1"/>
            <a:t>客家의</a:t>
          </a:r>
          <a:r>
            <a:rPr lang="ko-KR" altLang="en-US" dirty="0"/>
            <a:t> 집단 거주지</a:t>
          </a:r>
        </a:p>
      </dgm:t>
    </dgm:pt>
    <dgm:pt modelId="{5F9F5E21-8787-40BE-A65F-4F66ACB1DF87}" type="parTrans" cxnId="{89F30F0C-D958-4CFB-82B6-A6D25B311411}">
      <dgm:prSet/>
      <dgm:spPr/>
      <dgm:t>
        <a:bodyPr/>
        <a:lstStyle/>
        <a:p>
          <a:pPr latinLnBrk="1"/>
          <a:endParaRPr lang="ko-KR" altLang="en-US"/>
        </a:p>
      </dgm:t>
    </dgm:pt>
    <dgm:pt modelId="{00CCD70D-2E4A-43BC-9538-6AFBC2C34A07}" type="sibTrans" cxnId="{89F30F0C-D958-4CFB-82B6-A6D25B311411}">
      <dgm:prSet/>
      <dgm:spPr/>
      <dgm:t>
        <a:bodyPr/>
        <a:lstStyle/>
        <a:p>
          <a:pPr latinLnBrk="1"/>
          <a:endParaRPr lang="ko-KR" altLang="en-US"/>
        </a:p>
      </dgm:t>
    </dgm:pt>
    <dgm:pt modelId="{9670E860-D13A-4AA4-B4C1-536F12660B56}" type="pres">
      <dgm:prSet presAssocID="{9B070905-2872-4249-9F71-CCDE0DC0F1FF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979427-2ECA-4C3C-8F13-7FCD6A6A4B86}" type="pres">
      <dgm:prSet presAssocID="{61413A23-F616-4F34-A215-7BC635EFDAFE}" presName="root" presStyleCnt="0">
        <dgm:presLayoutVars>
          <dgm:chMax/>
          <dgm:chPref/>
        </dgm:presLayoutVars>
      </dgm:prSet>
      <dgm:spPr/>
    </dgm:pt>
    <dgm:pt modelId="{D78F8B0C-363C-4068-BCFB-9DF39E7EE1C9}" type="pres">
      <dgm:prSet presAssocID="{61413A23-F616-4F34-A215-7BC635EFDAFE}" presName="rootComposite" presStyleCnt="0">
        <dgm:presLayoutVars/>
      </dgm:prSet>
      <dgm:spPr/>
    </dgm:pt>
    <dgm:pt modelId="{DEEA1493-11A8-4181-B612-D9B2AD7A2461}" type="pres">
      <dgm:prSet presAssocID="{61413A23-F616-4F34-A215-7BC635EFDAFE}" presName="ParentAccent" presStyleLbl="alignNode1" presStyleIdx="0" presStyleCnt="2"/>
      <dgm:spPr/>
    </dgm:pt>
    <dgm:pt modelId="{0D07D68B-3D4D-484A-A77E-5B8919C57DB3}" type="pres">
      <dgm:prSet presAssocID="{61413A23-F616-4F34-A215-7BC635EFDAFE}" presName="ParentSmallAccent" presStyleLbl="fgAcc1" presStyleIdx="0" presStyleCnt="2"/>
      <dgm:spPr/>
    </dgm:pt>
    <dgm:pt modelId="{03F4CB53-B555-4CA2-92F7-C4AF42614DF8}" type="pres">
      <dgm:prSet presAssocID="{61413A23-F616-4F34-A215-7BC635EFDAFE}" presName="Parent" presStyleLbl="revTx" presStyleIdx="0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18F7D4-B71C-449B-9CD0-CC827B777C5B}" type="pres">
      <dgm:prSet presAssocID="{61413A23-F616-4F34-A215-7BC635EFDAFE}" presName="childShape" presStyleCnt="0">
        <dgm:presLayoutVars>
          <dgm:chMax val="0"/>
          <dgm:chPref val="0"/>
        </dgm:presLayoutVars>
      </dgm:prSet>
      <dgm:spPr/>
    </dgm:pt>
    <dgm:pt modelId="{5C3CCEA4-407A-4D7D-AFDF-B55D9FE8B452}" type="pres">
      <dgm:prSet presAssocID="{7D67D421-A4E4-4201-8C1F-D07D8FA41020}" presName="childComposite" presStyleCnt="0">
        <dgm:presLayoutVars>
          <dgm:chMax val="0"/>
          <dgm:chPref val="0"/>
        </dgm:presLayoutVars>
      </dgm:prSet>
      <dgm:spPr/>
    </dgm:pt>
    <dgm:pt modelId="{6B2315D4-FCA2-4578-A1D0-61C91647DCCA}" type="pres">
      <dgm:prSet presAssocID="{7D67D421-A4E4-4201-8C1F-D07D8FA41020}" presName="ChildAccent" presStyleLbl="solidFgAcc1" presStyleIdx="0" presStyleCnt="8"/>
      <dgm:spPr/>
    </dgm:pt>
    <dgm:pt modelId="{12648C1C-B18B-4E99-A62B-CD0FFB878616}" type="pres">
      <dgm:prSet presAssocID="{7D67D421-A4E4-4201-8C1F-D07D8FA41020}" presName="Child" presStyleLbl="revTx" presStyleIdx="1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EFFD94-59ED-4242-91EB-C01B85D728CF}" type="pres">
      <dgm:prSet presAssocID="{7537D696-0D99-47C2-81EB-D6BE80503146}" presName="childComposite" presStyleCnt="0">
        <dgm:presLayoutVars>
          <dgm:chMax val="0"/>
          <dgm:chPref val="0"/>
        </dgm:presLayoutVars>
      </dgm:prSet>
      <dgm:spPr/>
    </dgm:pt>
    <dgm:pt modelId="{F3EA8690-CFF4-49A7-9AB5-C78B87D6880B}" type="pres">
      <dgm:prSet presAssocID="{7537D696-0D99-47C2-81EB-D6BE80503146}" presName="ChildAccent" presStyleLbl="solidFgAcc1" presStyleIdx="1" presStyleCnt="8"/>
      <dgm:spPr/>
    </dgm:pt>
    <dgm:pt modelId="{E2BA7273-E6A1-4D35-AA70-470292380FF0}" type="pres">
      <dgm:prSet presAssocID="{7537D696-0D99-47C2-81EB-D6BE80503146}" presName="Child" presStyleLbl="revTx" presStyleIdx="2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399E0A-3033-4499-A893-E5AEA08C8A55}" type="pres">
      <dgm:prSet presAssocID="{BC54D052-894E-45CC-A627-E7C85CD195E2}" presName="childComposite" presStyleCnt="0">
        <dgm:presLayoutVars>
          <dgm:chMax val="0"/>
          <dgm:chPref val="0"/>
        </dgm:presLayoutVars>
      </dgm:prSet>
      <dgm:spPr/>
    </dgm:pt>
    <dgm:pt modelId="{3E7DAD56-C2D4-4F81-BA14-DA07CEA75377}" type="pres">
      <dgm:prSet presAssocID="{BC54D052-894E-45CC-A627-E7C85CD195E2}" presName="ChildAccent" presStyleLbl="solidFgAcc1" presStyleIdx="2" presStyleCnt="8"/>
      <dgm:spPr/>
    </dgm:pt>
    <dgm:pt modelId="{9CC4EE9D-6C9C-408B-9B6E-B58F18B73571}" type="pres">
      <dgm:prSet presAssocID="{BC54D052-894E-45CC-A627-E7C85CD195E2}" presName="Child" presStyleLbl="revTx" presStyleIdx="3" presStyleCnt="10" custScaleY="1365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0D0799-CF98-4A0A-B365-E5AF9345FEA1}" type="pres">
      <dgm:prSet presAssocID="{FA327CBC-CB15-410C-886F-0874F751CFBC}" presName="childComposite" presStyleCnt="0">
        <dgm:presLayoutVars>
          <dgm:chMax val="0"/>
          <dgm:chPref val="0"/>
        </dgm:presLayoutVars>
      </dgm:prSet>
      <dgm:spPr/>
    </dgm:pt>
    <dgm:pt modelId="{BBCE5B18-1083-4870-B8AC-45B8419690A8}" type="pres">
      <dgm:prSet presAssocID="{FA327CBC-CB15-410C-886F-0874F751CFBC}" presName="ChildAccent" presStyleLbl="solidFgAcc1" presStyleIdx="3" presStyleCnt="8"/>
      <dgm:spPr/>
    </dgm:pt>
    <dgm:pt modelId="{4AF4721A-9AB0-4157-A55C-A26CC7D664C9}" type="pres">
      <dgm:prSet presAssocID="{FA327CBC-CB15-410C-886F-0874F751CFBC}" presName="Child" presStyleLbl="revTx" presStyleIdx="4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EA2834-D8CC-4876-92CA-631700CA1D49}" type="pres">
      <dgm:prSet presAssocID="{3DA13044-4F67-4163-946C-F32A9FA7BF10}" presName="root" presStyleCnt="0">
        <dgm:presLayoutVars>
          <dgm:chMax/>
          <dgm:chPref/>
        </dgm:presLayoutVars>
      </dgm:prSet>
      <dgm:spPr/>
    </dgm:pt>
    <dgm:pt modelId="{B993BD06-C358-46EA-A994-C4C503A2B3F0}" type="pres">
      <dgm:prSet presAssocID="{3DA13044-4F67-4163-946C-F32A9FA7BF10}" presName="rootComposite" presStyleCnt="0">
        <dgm:presLayoutVars/>
      </dgm:prSet>
      <dgm:spPr/>
    </dgm:pt>
    <dgm:pt modelId="{B6088F64-E695-4FC7-95DD-D3FE51292A99}" type="pres">
      <dgm:prSet presAssocID="{3DA13044-4F67-4163-946C-F32A9FA7BF10}" presName="ParentAccent" presStyleLbl="alignNode1" presStyleIdx="1" presStyleCnt="2"/>
      <dgm:spPr/>
    </dgm:pt>
    <dgm:pt modelId="{F6545644-C285-4AF3-B2F6-F21353135457}" type="pres">
      <dgm:prSet presAssocID="{3DA13044-4F67-4163-946C-F32A9FA7BF10}" presName="ParentSmallAccent" presStyleLbl="fgAcc1" presStyleIdx="1" presStyleCnt="2"/>
      <dgm:spPr/>
    </dgm:pt>
    <dgm:pt modelId="{039A2D64-DEE2-4836-854B-FEDC5794BF47}" type="pres">
      <dgm:prSet presAssocID="{3DA13044-4F67-4163-946C-F32A9FA7BF10}" presName="Parent" presStyleLbl="revTx" presStyleIdx="5" presStyleCnt="10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257AAC-16D7-476A-9351-3035F9CADD75}" type="pres">
      <dgm:prSet presAssocID="{3DA13044-4F67-4163-946C-F32A9FA7BF10}" presName="childShape" presStyleCnt="0">
        <dgm:presLayoutVars>
          <dgm:chMax val="0"/>
          <dgm:chPref val="0"/>
        </dgm:presLayoutVars>
      </dgm:prSet>
      <dgm:spPr/>
    </dgm:pt>
    <dgm:pt modelId="{4737BD83-6666-4E84-B954-6EBD10A3378E}" type="pres">
      <dgm:prSet presAssocID="{B911E585-5682-4FB6-BE0B-332C01580A97}" presName="childComposite" presStyleCnt="0">
        <dgm:presLayoutVars>
          <dgm:chMax val="0"/>
          <dgm:chPref val="0"/>
        </dgm:presLayoutVars>
      </dgm:prSet>
      <dgm:spPr/>
    </dgm:pt>
    <dgm:pt modelId="{D45E0BF8-4074-4454-B691-9DB6923CC26E}" type="pres">
      <dgm:prSet presAssocID="{B911E585-5682-4FB6-BE0B-332C01580A97}" presName="ChildAccent" presStyleLbl="solidFgAcc1" presStyleIdx="4" presStyleCnt="8"/>
      <dgm:spPr/>
    </dgm:pt>
    <dgm:pt modelId="{CBDF52DD-992D-41EF-A9F7-CDC3C78F89C0}" type="pres">
      <dgm:prSet presAssocID="{B911E585-5682-4FB6-BE0B-332C01580A97}" presName="Child" presStyleLbl="revTx" presStyleIdx="6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284FD8-ECF6-4C60-A69B-8B95144B548D}" type="pres">
      <dgm:prSet presAssocID="{5A12B88F-0343-4EB1-AAD9-D261A1A1A973}" presName="childComposite" presStyleCnt="0">
        <dgm:presLayoutVars>
          <dgm:chMax val="0"/>
          <dgm:chPref val="0"/>
        </dgm:presLayoutVars>
      </dgm:prSet>
      <dgm:spPr/>
    </dgm:pt>
    <dgm:pt modelId="{4E38513B-0CA2-4A8F-AE2C-CA6ACBE8DD6E}" type="pres">
      <dgm:prSet presAssocID="{5A12B88F-0343-4EB1-AAD9-D261A1A1A973}" presName="ChildAccent" presStyleLbl="solidFgAcc1" presStyleIdx="5" presStyleCnt="8"/>
      <dgm:spPr/>
    </dgm:pt>
    <dgm:pt modelId="{A34B9003-2477-4E38-BE34-7815206574C0}" type="pres">
      <dgm:prSet presAssocID="{5A12B88F-0343-4EB1-AAD9-D261A1A1A973}" presName="Child" presStyleLbl="revTx" presStyleIdx="7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54D39E-7710-4F35-8EB4-E75DDD96C433}" type="pres">
      <dgm:prSet presAssocID="{B67E2321-CA6C-4B08-B23C-F0B5206A7509}" presName="childComposite" presStyleCnt="0">
        <dgm:presLayoutVars>
          <dgm:chMax val="0"/>
          <dgm:chPref val="0"/>
        </dgm:presLayoutVars>
      </dgm:prSet>
      <dgm:spPr/>
    </dgm:pt>
    <dgm:pt modelId="{44BA41A7-938A-40A0-8C61-45702F5695E8}" type="pres">
      <dgm:prSet presAssocID="{B67E2321-CA6C-4B08-B23C-F0B5206A7509}" presName="ChildAccent" presStyleLbl="solidFgAcc1" presStyleIdx="6" presStyleCnt="8"/>
      <dgm:spPr/>
    </dgm:pt>
    <dgm:pt modelId="{57571B77-DA22-4DE1-963A-84579FD08D11}" type="pres">
      <dgm:prSet presAssocID="{B67E2321-CA6C-4B08-B23C-F0B5206A7509}" presName="Child" presStyleLbl="revTx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3B1FDF-AA8D-40A1-8964-F596D47B164B}" type="pres">
      <dgm:prSet presAssocID="{284B3013-C2B8-4BEF-A846-0D7CD175A39E}" presName="childComposite" presStyleCnt="0">
        <dgm:presLayoutVars>
          <dgm:chMax val="0"/>
          <dgm:chPref val="0"/>
        </dgm:presLayoutVars>
      </dgm:prSet>
      <dgm:spPr/>
    </dgm:pt>
    <dgm:pt modelId="{04B2E747-6876-495B-A3C8-6126D77715C9}" type="pres">
      <dgm:prSet presAssocID="{284B3013-C2B8-4BEF-A846-0D7CD175A39E}" presName="ChildAccent" presStyleLbl="solidFgAcc1" presStyleIdx="7" presStyleCnt="8"/>
      <dgm:spPr/>
    </dgm:pt>
    <dgm:pt modelId="{E091DE62-6614-41E0-A61A-0895EB2EF514}" type="pres">
      <dgm:prSet presAssocID="{284B3013-C2B8-4BEF-A846-0D7CD175A39E}" presName="Child" presStyleLbl="revTx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B326DFB-54EA-4BD3-AA7D-5B490AE1E964}" type="presOf" srcId="{61413A23-F616-4F34-A215-7BC635EFDAFE}" destId="{03F4CB53-B555-4CA2-92F7-C4AF42614DF8}" srcOrd="0" destOrd="0" presId="urn:microsoft.com/office/officeart/2008/layout/SquareAccentList"/>
    <dgm:cxn modelId="{01DBB77B-1697-41DE-A017-6ADF180CCD52}" srcId="{3DA13044-4F67-4163-946C-F32A9FA7BF10}" destId="{B67E2321-CA6C-4B08-B23C-F0B5206A7509}" srcOrd="2" destOrd="0" parTransId="{029E63B1-4F64-4721-BB59-482711ADC886}" sibTransId="{F33DEE92-BF35-46D8-BD05-1B8376DB4016}"/>
    <dgm:cxn modelId="{7C622E17-FD1C-41AC-BD36-EF69460E8C62}" type="presOf" srcId="{BC54D052-894E-45CC-A627-E7C85CD195E2}" destId="{9CC4EE9D-6C9C-408B-9B6E-B58F18B73571}" srcOrd="0" destOrd="0" presId="urn:microsoft.com/office/officeart/2008/layout/SquareAccentList"/>
    <dgm:cxn modelId="{E531A8C5-FA7D-4D36-94B2-2261F1F6AA85}" srcId="{3DA13044-4F67-4163-946C-F32A9FA7BF10}" destId="{5A12B88F-0343-4EB1-AAD9-D261A1A1A973}" srcOrd="1" destOrd="0" parTransId="{AA4D8D8C-E9E9-4772-B3CC-40D7B8C8C0F6}" sibTransId="{0C8B1AF5-CC63-467C-8AA4-6C7D9F1F8B64}"/>
    <dgm:cxn modelId="{16EA41B0-01F5-441C-8997-380879F110D9}" srcId="{61413A23-F616-4F34-A215-7BC635EFDAFE}" destId="{BC54D052-894E-45CC-A627-E7C85CD195E2}" srcOrd="2" destOrd="0" parTransId="{C6763686-9B9A-4F7D-BD7D-944D7BCFA859}" sibTransId="{B9D6F69A-7284-438F-90C2-8753DC649308}"/>
    <dgm:cxn modelId="{D4F89000-BD82-4FEE-A26F-E171C7059A60}" srcId="{3DA13044-4F67-4163-946C-F32A9FA7BF10}" destId="{B911E585-5682-4FB6-BE0B-332C01580A97}" srcOrd="0" destOrd="0" parTransId="{68512DB1-BB9C-4C17-94B0-0D012F4768C7}" sibTransId="{E5895632-B49E-48B2-94C1-D799012F1883}"/>
    <dgm:cxn modelId="{BF8FD52A-30CB-4051-9DA0-04D962B1B9FB}" type="presOf" srcId="{B911E585-5682-4FB6-BE0B-332C01580A97}" destId="{CBDF52DD-992D-41EF-A9F7-CDC3C78F89C0}" srcOrd="0" destOrd="0" presId="urn:microsoft.com/office/officeart/2008/layout/SquareAccentList"/>
    <dgm:cxn modelId="{96229DDF-6025-45FA-9508-E98E9C89440A}" type="presOf" srcId="{B67E2321-CA6C-4B08-B23C-F0B5206A7509}" destId="{57571B77-DA22-4DE1-963A-84579FD08D11}" srcOrd="0" destOrd="0" presId="urn:microsoft.com/office/officeart/2008/layout/SquareAccentList"/>
    <dgm:cxn modelId="{F8497986-FC00-4AF3-98E7-6957047B5A07}" type="presOf" srcId="{9B070905-2872-4249-9F71-CCDE0DC0F1FF}" destId="{9670E860-D13A-4AA4-B4C1-536F12660B56}" srcOrd="0" destOrd="0" presId="urn:microsoft.com/office/officeart/2008/layout/SquareAccentList"/>
    <dgm:cxn modelId="{85F0138A-D0BD-424C-925F-8EFBBD790695}" type="presOf" srcId="{5A12B88F-0343-4EB1-AAD9-D261A1A1A973}" destId="{A34B9003-2477-4E38-BE34-7815206574C0}" srcOrd="0" destOrd="0" presId="urn:microsoft.com/office/officeart/2008/layout/SquareAccentList"/>
    <dgm:cxn modelId="{48A9E4FC-017B-4E48-9B80-1AD096638777}" srcId="{61413A23-F616-4F34-A215-7BC635EFDAFE}" destId="{FA327CBC-CB15-410C-886F-0874F751CFBC}" srcOrd="3" destOrd="0" parTransId="{4448478F-A7DD-4657-9543-7744CAC91FEB}" sibTransId="{7C80CC2D-10AA-43A2-BFD7-AFA6B1FEDDF8}"/>
    <dgm:cxn modelId="{B2318CCE-721F-4E6D-A78C-1AC0271102BC}" srcId="{61413A23-F616-4F34-A215-7BC635EFDAFE}" destId="{7D67D421-A4E4-4201-8C1F-D07D8FA41020}" srcOrd="0" destOrd="0" parTransId="{F6AECA15-A230-458A-BE66-4EE5C7DDE550}" sibTransId="{E5AE30E8-6BBE-428A-A10F-75D349C1A112}"/>
    <dgm:cxn modelId="{4E0D47A2-0139-4410-819F-774371BCEDDB}" type="presOf" srcId="{FA327CBC-CB15-410C-886F-0874F751CFBC}" destId="{4AF4721A-9AB0-4157-A55C-A26CC7D664C9}" srcOrd="0" destOrd="0" presId="urn:microsoft.com/office/officeart/2008/layout/SquareAccentList"/>
    <dgm:cxn modelId="{55E4C2B1-F52F-40C1-B2F8-794BF4FF2D28}" type="presOf" srcId="{7537D696-0D99-47C2-81EB-D6BE80503146}" destId="{E2BA7273-E6A1-4D35-AA70-470292380FF0}" srcOrd="0" destOrd="0" presId="urn:microsoft.com/office/officeart/2008/layout/SquareAccentList"/>
    <dgm:cxn modelId="{E2D23C3E-9D08-42BF-BCFC-9168B73C68D4}" type="presOf" srcId="{284B3013-C2B8-4BEF-A846-0D7CD175A39E}" destId="{E091DE62-6614-41E0-A61A-0895EB2EF514}" srcOrd="0" destOrd="0" presId="urn:microsoft.com/office/officeart/2008/layout/SquareAccentList"/>
    <dgm:cxn modelId="{7A9A27B8-233B-49B8-B42B-547411BA3BEF}" srcId="{9B070905-2872-4249-9F71-CCDE0DC0F1FF}" destId="{61413A23-F616-4F34-A215-7BC635EFDAFE}" srcOrd="0" destOrd="0" parTransId="{3ECF389F-14E4-4C96-9A86-E480425C94B9}" sibTransId="{D41FD5A7-64C5-4269-BDC8-51E319E1D541}"/>
    <dgm:cxn modelId="{3B0C0F90-7996-4551-947C-04093B51E2EF}" type="presOf" srcId="{7D67D421-A4E4-4201-8C1F-D07D8FA41020}" destId="{12648C1C-B18B-4E99-A62B-CD0FFB878616}" srcOrd="0" destOrd="0" presId="urn:microsoft.com/office/officeart/2008/layout/SquareAccentList"/>
    <dgm:cxn modelId="{3B49B50D-00B9-481C-8C78-161DF5EF4236}" srcId="{9B070905-2872-4249-9F71-CCDE0DC0F1FF}" destId="{3DA13044-4F67-4163-946C-F32A9FA7BF10}" srcOrd="1" destOrd="0" parTransId="{C2F24B17-3A0E-40B7-9852-0BBCB36748B7}" sibTransId="{C474B702-CDCE-4F22-B2A5-D2646B73E059}"/>
    <dgm:cxn modelId="{77BB2FAA-27E8-4201-B61F-306B360E876F}" type="presOf" srcId="{3DA13044-4F67-4163-946C-F32A9FA7BF10}" destId="{039A2D64-DEE2-4836-854B-FEDC5794BF47}" srcOrd="0" destOrd="0" presId="urn:microsoft.com/office/officeart/2008/layout/SquareAccentList"/>
    <dgm:cxn modelId="{89F30F0C-D958-4CFB-82B6-A6D25B311411}" srcId="{3DA13044-4F67-4163-946C-F32A9FA7BF10}" destId="{284B3013-C2B8-4BEF-A846-0D7CD175A39E}" srcOrd="3" destOrd="0" parTransId="{5F9F5E21-8787-40BE-A65F-4F66ACB1DF87}" sibTransId="{00CCD70D-2E4A-43BC-9538-6AFBC2C34A07}"/>
    <dgm:cxn modelId="{0984EC7D-FF6B-4B18-9586-BF51CF5D5FBD}" srcId="{61413A23-F616-4F34-A215-7BC635EFDAFE}" destId="{7537D696-0D99-47C2-81EB-D6BE80503146}" srcOrd="1" destOrd="0" parTransId="{DC5F2085-FB04-4489-A19A-C41AABC4022F}" sibTransId="{F0191436-761C-4907-82B9-BDD1EDFBDBE6}"/>
    <dgm:cxn modelId="{A89B13B2-D933-484D-89C4-D9E904497B91}" type="presParOf" srcId="{9670E860-D13A-4AA4-B4C1-536F12660B56}" destId="{68979427-2ECA-4C3C-8F13-7FCD6A6A4B86}" srcOrd="0" destOrd="0" presId="urn:microsoft.com/office/officeart/2008/layout/SquareAccentList"/>
    <dgm:cxn modelId="{BAEF3E81-35C9-4D30-993D-FD8349B4D0D1}" type="presParOf" srcId="{68979427-2ECA-4C3C-8F13-7FCD6A6A4B86}" destId="{D78F8B0C-363C-4068-BCFB-9DF39E7EE1C9}" srcOrd="0" destOrd="0" presId="urn:microsoft.com/office/officeart/2008/layout/SquareAccentList"/>
    <dgm:cxn modelId="{3F24F8B9-ADFD-4CCA-B366-86DB66E8E630}" type="presParOf" srcId="{D78F8B0C-363C-4068-BCFB-9DF39E7EE1C9}" destId="{DEEA1493-11A8-4181-B612-D9B2AD7A2461}" srcOrd="0" destOrd="0" presId="urn:microsoft.com/office/officeart/2008/layout/SquareAccentList"/>
    <dgm:cxn modelId="{F148D24F-D0AE-4F71-805E-1DA33A0DF32C}" type="presParOf" srcId="{D78F8B0C-363C-4068-BCFB-9DF39E7EE1C9}" destId="{0D07D68B-3D4D-484A-A77E-5B8919C57DB3}" srcOrd="1" destOrd="0" presId="urn:microsoft.com/office/officeart/2008/layout/SquareAccentList"/>
    <dgm:cxn modelId="{6EA5CF8B-074C-4BE9-86D2-C15810C130A8}" type="presParOf" srcId="{D78F8B0C-363C-4068-BCFB-9DF39E7EE1C9}" destId="{03F4CB53-B555-4CA2-92F7-C4AF42614DF8}" srcOrd="2" destOrd="0" presId="urn:microsoft.com/office/officeart/2008/layout/SquareAccentList"/>
    <dgm:cxn modelId="{FC8B0532-1A39-4A0F-92C5-F5AF1EBC4166}" type="presParOf" srcId="{68979427-2ECA-4C3C-8F13-7FCD6A6A4B86}" destId="{E718F7D4-B71C-449B-9CD0-CC827B777C5B}" srcOrd="1" destOrd="0" presId="urn:microsoft.com/office/officeart/2008/layout/SquareAccentList"/>
    <dgm:cxn modelId="{0EB1C30E-C21C-40A9-931D-00F6F4D60373}" type="presParOf" srcId="{E718F7D4-B71C-449B-9CD0-CC827B777C5B}" destId="{5C3CCEA4-407A-4D7D-AFDF-B55D9FE8B452}" srcOrd="0" destOrd="0" presId="urn:microsoft.com/office/officeart/2008/layout/SquareAccentList"/>
    <dgm:cxn modelId="{DF35E429-2505-4CE4-8F43-9BD18CD3DF06}" type="presParOf" srcId="{5C3CCEA4-407A-4D7D-AFDF-B55D9FE8B452}" destId="{6B2315D4-FCA2-4578-A1D0-61C91647DCCA}" srcOrd="0" destOrd="0" presId="urn:microsoft.com/office/officeart/2008/layout/SquareAccentList"/>
    <dgm:cxn modelId="{112E2978-BA41-49A2-983F-486E4B07309E}" type="presParOf" srcId="{5C3CCEA4-407A-4D7D-AFDF-B55D9FE8B452}" destId="{12648C1C-B18B-4E99-A62B-CD0FFB878616}" srcOrd="1" destOrd="0" presId="urn:microsoft.com/office/officeart/2008/layout/SquareAccentList"/>
    <dgm:cxn modelId="{E0E9CCCF-E873-40BE-9511-6BA39F117266}" type="presParOf" srcId="{E718F7D4-B71C-449B-9CD0-CC827B777C5B}" destId="{0BEFFD94-59ED-4242-91EB-C01B85D728CF}" srcOrd="1" destOrd="0" presId="urn:microsoft.com/office/officeart/2008/layout/SquareAccentList"/>
    <dgm:cxn modelId="{8105F579-787A-47CC-AB01-ADCECE3879C7}" type="presParOf" srcId="{0BEFFD94-59ED-4242-91EB-C01B85D728CF}" destId="{F3EA8690-CFF4-49A7-9AB5-C78B87D6880B}" srcOrd="0" destOrd="0" presId="urn:microsoft.com/office/officeart/2008/layout/SquareAccentList"/>
    <dgm:cxn modelId="{1007823B-ABA6-4F1F-BEF0-F6759C5B7609}" type="presParOf" srcId="{0BEFFD94-59ED-4242-91EB-C01B85D728CF}" destId="{E2BA7273-E6A1-4D35-AA70-470292380FF0}" srcOrd="1" destOrd="0" presId="urn:microsoft.com/office/officeart/2008/layout/SquareAccentList"/>
    <dgm:cxn modelId="{39F0D8E9-6085-4A1E-8B85-DD8BB00AF32B}" type="presParOf" srcId="{E718F7D4-B71C-449B-9CD0-CC827B777C5B}" destId="{88399E0A-3033-4499-A893-E5AEA08C8A55}" srcOrd="2" destOrd="0" presId="urn:microsoft.com/office/officeart/2008/layout/SquareAccentList"/>
    <dgm:cxn modelId="{C8D512EC-F862-448D-9FEC-7E2795572390}" type="presParOf" srcId="{88399E0A-3033-4499-A893-E5AEA08C8A55}" destId="{3E7DAD56-C2D4-4F81-BA14-DA07CEA75377}" srcOrd="0" destOrd="0" presId="urn:microsoft.com/office/officeart/2008/layout/SquareAccentList"/>
    <dgm:cxn modelId="{BF49580B-2A0A-4DED-A2C4-ED032DF8A599}" type="presParOf" srcId="{88399E0A-3033-4499-A893-E5AEA08C8A55}" destId="{9CC4EE9D-6C9C-408B-9B6E-B58F18B73571}" srcOrd="1" destOrd="0" presId="urn:microsoft.com/office/officeart/2008/layout/SquareAccentList"/>
    <dgm:cxn modelId="{E5B0EFC2-586E-486A-AC2D-472F6AA058B6}" type="presParOf" srcId="{E718F7D4-B71C-449B-9CD0-CC827B777C5B}" destId="{4A0D0799-CF98-4A0A-B365-E5AF9345FEA1}" srcOrd="3" destOrd="0" presId="urn:microsoft.com/office/officeart/2008/layout/SquareAccentList"/>
    <dgm:cxn modelId="{BD034356-3AB3-4A6F-AC4A-1A7AF3413859}" type="presParOf" srcId="{4A0D0799-CF98-4A0A-B365-E5AF9345FEA1}" destId="{BBCE5B18-1083-4870-B8AC-45B8419690A8}" srcOrd="0" destOrd="0" presId="urn:microsoft.com/office/officeart/2008/layout/SquareAccentList"/>
    <dgm:cxn modelId="{65A843F5-DFAF-4EAE-902E-EF55AD9CA5FF}" type="presParOf" srcId="{4A0D0799-CF98-4A0A-B365-E5AF9345FEA1}" destId="{4AF4721A-9AB0-4157-A55C-A26CC7D664C9}" srcOrd="1" destOrd="0" presId="urn:microsoft.com/office/officeart/2008/layout/SquareAccentList"/>
    <dgm:cxn modelId="{A762579A-81A8-4773-BF9A-BFD345BF0031}" type="presParOf" srcId="{9670E860-D13A-4AA4-B4C1-536F12660B56}" destId="{FDEA2834-D8CC-4876-92CA-631700CA1D49}" srcOrd="1" destOrd="0" presId="urn:microsoft.com/office/officeart/2008/layout/SquareAccentList"/>
    <dgm:cxn modelId="{3BCE369B-25C9-4DAD-9920-E7858EDD8640}" type="presParOf" srcId="{FDEA2834-D8CC-4876-92CA-631700CA1D49}" destId="{B993BD06-C358-46EA-A994-C4C503A2B3F0}" srcOrd="0" destOrd="0" presId="urn:microsoft.com/office/officeart/2008/layout/SquareAccentList"/>
    <dgm:cxn modelId="{32ACDCF4-2185-45CE-992D-432E59BB3FB0}" type="presParOf" srcId="{B993BD06-C358-46EA-A994-C4C503A2B3F0}" destId="{B6088F64-E695-4FC7-95DD-D3FE51292A99}" srcOrd="0" destOrd="0" presId="urn:microsoft.com/office/officeart/2008/layout/SquareAccentList"/>
    <dgm:cxn modelId="{8284D165-57A0-4926-B2F1-BAFB2F237FAE}" type="presParOf" srcId="{B993BD06-C358-46EA-A994-C4C503A2B3F0}" destId="{F6545644-C285-4AF3-B2F6-F21353135457}" srcOrd="1" destOrd="0" presId="urn:microsoft.com/office/officeart/2008/layout/SquareAccentList"/>
    <dgm:cxn modelId="{6D96E7DE-22DD-4DAF-8FD7-29557D79FF12}" type="presParOf" srcId="{B993BD06-C358-46EA-A994-C4C503A2B3F0}" destId="{039A2D64-DEE2-4836-854B-FEDC5794BF47}" srcOrd="2" destOrd="0" presId="urn:microsoft.com/office/officeart/2008/layout/SquareAccentList"/>
    <dgm:cxn modelId="{3E9DD06E-DF2B-4905-9CEB-1E075CC20D9B}" type="presParOf" srcId="{FDEA2834-D8CC-4876-92CA-631700CA1D49}" destId="{C5257AAC-16D7-476A-9351-3035F9CADD75}" srcOrd="1" destOrd="0" presId="urn:microsoft.com/office/officeart/2008/layout/SquareAccentList"/>
    <dgm:cxn modelId="{11C80A15-958C-430B-A87F-9FA370B8B313}" type="presParOf" srcId="{C5257AAC-16D7-476A-9351-3035F9CADD75}" destId="{4737BD83-6666-4E84-B954-6EBD10A3378E}" srcOrd="0" destOrd="0" presId="urn:microsoft.com/office/officeart/2008/layout/SquareAccentList"/>
    <dgm:cxn modelId="{37C71AB9-1DDD-43A3-B437-77CD28A0DF29}" type="presParOf" srcId="{4737BD83-6666-4E84-B954-6EBD10A3378E}" destId="{D45E0BF8-4074-4454-B691-9DB6923CC26E}" srcOrd="0" destOrd="0" presId="urn:microsoft.com/office/officeart/2008/layout/SquareAccentList"/>
    <dgm:cxn modelId="{F1B44805-A45B-4DEA-A005-C75D001D2500}" type="presParOf" srcId="{4737BD83-6666-4E84-B954-6EBD10A3378E}" destId="{CBDF52DD-992D-41EF-A9F7-CDC3C78F89C0}" srcOrd="1" destOrd="0" presId="urn:microsoft.com/office/officeart/2008/layout/SquareAccentList"/>
    <dgm:cxn modelId="{E0017575-DE15-414E-83B5-11952B4DAA24}" type="presParOf" srcId="{C5257AAC-16D7-476A-9351-3035F9CADD75}" destId="{4E284FD8-ECF6-4C60-A69B-8B95144B548D}" srcOrd="1" destOrd="0" presId="urn:microsoft.com/office/officeart/2008/layout/SquareAccentList"/>
    <dgm:cxn modelId="{C241ADD5-EEA5-4569-9689-424984BBC4CD}" type="presParOf" srcId="{4E284FD8-ECF6-4C60-A69B-8B95144B548D}" destId="{4E38513B-0CA2-4A8F-AE2C-CA6ACBE8DD6E}" srcOrd="0" destOrd="0" presId="urn:microsoft.com/office/officeart/2008/layout/SquareAccentList"/>
    <dgm:cxn modelId="{9FFFD03D-0960-4FB3-976A-88134B7DD326}" type="presParOf" srcId="{4E284FD8-ECF6-4C60-A69B-8B95144B548D}" destId="{A34B9003-2477-4E38-BE34-7815206574C0}" srcOrd="1" destOrd="0" presId="urn:microsoft.com/office/officeart/2008/layout/SquareAccentList"/>
    <dgm:cxn modelId="{B2F9650D-1C77-460E-BDAD-609701EF38BC}" type="presParOf" srcId="{C5257AAC-16D7-476A-9351-3035F9CADD75}" destId="{AF54D39E-7710-4F35-8EB4-E75DDD96C433}" srcOrd="2" destOrd="0" presId="urn:microsoft.com/office/officeart/2008/layout/SquareAccentList"/>
    <dgm:cxn modelId="{77FA958C-0B69-46C7-A45A-4DC46FB485DD}" type="presParOf" srcId="{AF54D39E-7710-4F35-8EB4-E75DDD96C433}" destId="{44BA41A7-938A-40A0-8C61-45702F5695E8}" srcOrd="0" destOrd="0" presId="urn:microsoft.com/office/officeart/2008/layout/SquareAccentList"/>
    <dgm:cxn modelId="{42F4B503-DC77-40A5-A1B0-541A88D76272}" type="presParOf" srcId="{AF54D39E-7710-4F35-8EB4-E75DDD96C433}" destId="{57571B77-DA22-4DE1-963A-84579FD08D11}" srcOrd="1" destOrd="0" presId="urn:microsoft.com/office/officeart/2008/layout/SquareAccentList"/>
    <dgm:cxn modelId="{E534551D-594C-4619-A87F-93F1A18A646C}" type="presParOf" srcId="{C5257AAC-16D7-476A-9351-3035F9CADD75}" destId="{933B1FDF-AA8D-40A1-8964-F596D47B164B}" srcOrd="3" destOrd="0" presId="urn:microsoft.com/office/officeart/2008/layout/SquareAccentList"/>
    <dgm:cxn modelId="{0C3D8AB3-E5F3-4B00-A513-AA00EFB3B680}" type="presParOf" srcId="{933B1FDF-AA8D-40A1-8964-F596D47B164B}" destId="{04B2E747-6876-495B-A3C8-6126D77715C9}" srcOrd="0" destOrd="0" presId="urn:microsoft.com/office/officeart/2008/layout/SquareAccentList"/>
    <dgm:cxn modelId="{1B9ACF3A-CDA1-4C0D-9F0F-6009B34F68F0}" type="presParOf" srcId="{933B1FDF-AA8D-40A1-8964-F596D47B164B}" destId="{E091DE62-6614-41E0-A61A-0895EB2EF51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C1856-646D-4E42-8311-10847B505A9A}">
      <dsp:nvSpPr>
        <dsp:cNvPr id="0" name=""/>
        <dsp:cNvSpPr/>
      </dsp:nvSpPr>
      <dsp:spPr>
        <a:xfrm>
          <a:off x="72001" y="0"/>
          <a:ext cx="1934765" cy="40640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/>
            <a:t>아편무역</a:t>
          </a:r>
        </a:p>
      </dsp:txBody>
      <dsp:txXfrm>
        <a:off x="72001" y="0"/>
        <a:ext cx="1934765" cy="1219200"/>
      </dsp:txXfrm>
    </dsp:sp>
    <dsp:sp modelId="{7690B82B-2B05-4491-994E-2FEF8FD01E4B}">
      <dsp:nvSpPr>
        <dsp:cNvPr id="0" name=""/>
        <dsp:cNvSpPr/>
      </dsp:nvSpPr>
      <dsp:spPr>
        <a:xfrm>
          <a:off x="288033" y="1219201"/>
          <a:ext cx="1547812" cy="1225351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1851</a:t>
          </a:r>
          <a:r>
            <a:rPr lang="ko-KR" altLang="en-US" sz="1400" kern="1200" dirty="0"/>
            <a:t>년 세입 </a:t>
          </a:r>
          <a:r>
            <a:rPr lang="en-US" altLang="ko-KR" sz="1400" kern="1200" dirty="0"/>
            <a:t>50%</a:t>
          </a:r>
          <a:r>
            <a:rPr lang="ko-KR" altLang="en-US" sz="1400" kern="1200" dirty="0"/>
            <a:t>이상 의 은 유출</a:t>
          </a:r>
        </a:p>
      </dsp:txBody>
      <dsp:txXfrm>
        <a:off x="323922" y="1255090"/>
        <a:ext cx="1476034" cy="1153573"/>
      </dsp:txXfrm>
    </dsp:sp>
    <dsp:sp modelId="{24E72D5F-3572-4EA5-BE20-0EE2B10E3C13}">
      <dsp:nvSpPr>
        <dsp:cNvPr id="0" name=""/>
        <dsp:cNvSpPr/>
      </dsp:nvSpPr>
      <dsp:spPr>
        <a:xfrm>
          <a:off x="288033" y="2638848"/>
          <a:ext cx="1547812" cy="122535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국가재정 궁핍</a:t>
          </a:r>
        </a:p>
      </dsp:txBody>
      <dsp:txXfrm>
        <a:off x="323922" y="2674737"/>
        <a:ext cx="1476034" cy="1153573"/>
      </dsp:txXfrm>
    </dsp:sp>
    <dsp:sp modelId="{0C352B14-04A7-453E-B107-1A9927F5A7B3}">
      <dsp:nvSpPr>
        <dsp:cNvPr id="0" name=""/>
        <dsp:cNvSpPr/>
      </dsp:nvSpPr>
      <dsp:spPr>
        <a:xfrm>
          <a:off x="2111902" y="0"/>
          <a:ext cx="1934765" cy="40640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/>
            <a:t>전쟁패배</a:t>
          </a:r>
        </a:p>
      </dsp:txBody>
      <dsp:txXfrm>
        <a:off x="2111902" y="0"/>
        <a:ext cx="1934765" cy="1219200"/>
      </dsp:txXfrm>
    </dsp:sp>
    <dsp:sp modelId="{B9E3F913-955B-4570-8665-53452C0101B7}">
      <dsp:nvSpPr>
        <dsp:cNvPr id="0" name=""/>
        <dsp:cNvSpPr/>
      </dsp:nvSpPr>
      <dsp:spPr>
        <a:xfrm>
          <a:off x="2274093" y="1220390"/>
          <a:ext cx="1547812" cy="1225351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세입의 </a:t>
          </a:r>
          <a:r>
            <a:rPr lang="en-US" altLang="ko-KR" sz="1400" kern="1200" dirty="0"/>
            <a:t>2.5</a:t>
          </a:r>
          <a:r>
            <a:rPr lang="ko-KR" altLang="en-US" sz="1400" kern="1200" dirty="0"/>
            <a:t>배에 달하는 배상금</a:t>
          </a:r>
          <a:endParaRPr lang="en-US" altLang="ko-KR" sz="1400" kern="1200" dirty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(9</a:t>
          </a:r>
          <a:r>
            <a:rPr lang="ko-KR" altLang="en-US" sz="1400" kern="1200" dirty="0"/>
            <a:t>천 만 냥</a:t>
          </a:r>
          <a:r>
            <a:rPr lang="en-US" altLang="ko-KR" sz="1400" kern="1200" dirty="0"/>
            <a:t>)</a:t>
          </a:r>
          <a:r>
            <a:rPr lang="ko-KR" altLang="en-US" sz="1400" kern="1200" dirty="0"/>
            <a:t> </a:t>
          </a:r>
        </a:p>
      </dsp:txBody>
      <dsp:txXfrm>
        <a:off x="2309982" y="1256279"/>
        <a:ext cx="1476034" cy="1153573"/>
      </dsp:txXfrm>
    </dsp:sp>
    <dsp:sp modelId="{9A6FB8AD-7C65-48FD-816F-FDFCE2797533}">
      <dsp:nvSpPr>
        <dsp:cNvPr id="0" name=""/>
        <dsp:cNvSpPr/>
      </dsp:nvSpPr>
      <dsp:spPr>
        <a:xfrm>
          <a:off x="2274093" y="2634257"/>
          <a:ext cx="1547812" cy="122535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세금 증액</a:t>
          </a:r>
        </a:p>
      </dsp:txBody>
      <dsp:txXfrm>
        <a:off x="2309982" y="2670146"/>
        <a:ext cx="1476034" cy="1153573"/>
      </dsp:txXfrm>
    </dsp:sp>
    <dsp:sp modelId="{9FA3DD0C-B828-4DDB-85CC-3B2D46A8F8AF}">
      <dsp:nvSpPr>
        <dsp:cNvPr id="0" name=""/>
        <dsp:cNvSpPr/>
      </dsp:nvSpPr>
      <dsp:spPr>
        <a:xfrm>
          <a:off x="4160490" y="0"/>
          <a:ext cx="1934765" cy="40640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kern="1200" dirty="0"/>
            <a:t>경제정책</a:t>
          </a:r>
        </a:p>
      </dsp:txBody>
      <dsp:txXfrm>
        <a:off x="4160490" y="0"/>
        <a:ext cx="1934765" cy="1219200"/>
      </dsp:txXfrm>
    </dsp:sp>
    <dsp:sp modelId="{C05EE1AF-D7F8-496B-8C56-590912FDA285}">
      <dsp:nvSpPr>
        <dsp:cNvPr id="0" name=""/>
        <dsp:cNvSpPr/>
      </dsp:nvSpPr>
      <dsp:spPr>
        <a:xfrm>
          <a:off x="4320487" y="1223682"/>
          <a:ext cx="1547812" cy="1225351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/>
            <a:t>부가세 징수</a:t>
          </a:r>
        </a:p>
      </dsp:txBody>
      <dsp:txXfrm>
        <a:off x="4356376" y="1259571"/>
        <a:ext cx="1476034" cy="1153573"/>
      </dsp:txXfrm>
    </dsp:sp>
    <dsp:sp modelId="{9152E2D8-D798-477B-A5A9-22210EFA3F28}">
      <dsp:nvSpPr>
        <dsp:cNvPr id="0" name=""/>
        <dsp:cNvSpPr/>
      </dsp:nvSpPr>
      <dsp:spPr>
        <a:xfrm>
          <a:off x="4320487" y="2610416"/>
          <a:ext cx="1547812" cy="1225351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은의 환율 가 폭등</a:t>
          </a:r>
          <a:endParaRPr lang="en-US" altLang="ko-KR" sz="1400" kern="1200" dirty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1821~1849</a:t>
          </a:r>
          <a:r>
            <a:rPr lang="ko-KR" altLang="en-US" sz="1400" kern="1200" dirty="0"/>
            <a:t>년까지</a:t>
          </a:r>
          <a:r>
            <a:rPr lang="en-US" altLang="ko-KR" sz="1400" kern="1200" dirty="0"/>
            <a:t>(885% </a:t>
          </a:r>
          <a:r>
            <a:rPr lang="ko-KR" altLang="en-US" sz="1400" kern="1200" dirty="0"/>
            <a:t>인상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4356376" y="2646305"/>
        <a:ext cx="1476034" cy="1153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A1493-11A8-4181-B612-D9B2AD7A2461}">
      <dsp:nvSpPr>
        <dsp:cNvPr id="0" name=""/>
        <dsp:cNvSpPr/>
      </dsp:nvSpPr>
      <dsp:spPr>
        <a:xfrm>
          <a:off x="2469" y="847916"/>
          <a:ext cx="4012029" cy="472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7D68B-3D4D-484A-A77E-5B8919C57DB3}">
      <dsp:nvSpPr>
        <dsp:cNvPr id="0" name=""/>
        <dsp:cNvSpPr/>
      </dsp:nvSpPr>
      <dsp:spPr>
        <a:xfrm>
          <a:off x="2469" y="1025182"/>
          <a:ext cx="294738" cy="2947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4CB53-B555-4CA2-92F7-C4AF42614DF8}">
      <dsp:nvSpPr>
        <dsp:cNvPr id="0" name=""/>
        <dsp:cNvSpPr/>
      </dsp:nvSpPr>
      <dsp:spPr>
        <a:xfrm>
          <a:off x="2469" y="0"/>
          <a:ext cx="4012029" cy="84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700" kern="1200" dirty="0"/>
            <a:t>지리적 요소</a:t>
          </a:r>
        </a:p>
      </dsp:txBody>
      <dsp:txXfrm>
        <a:off x="2469" y="0"/>
        <a:ext cx="4012029" cy="847916"/>
      </dsp:txXfrm>
    </dsp:sp>
    <dsp:sp modelId="{6B2315D4-FCA2-4578-A1D0-61C91647DCCA}">
      <dsp:nvSpPr>
        <dsp:cNvPr id="0" name=""/>
        <dsp:cNvSpPr/>
      </dsp:nvSpPr>
      <dsp:spPr>
        <a:xfrm>
          <a:off x="2469" y="1712207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48C1C-B18B-4E99-A62B-CD0FFB878616}">
      <dsp:nvSpPr>
        <dsp:cNvPr id="0" name=""/>
        <dsp:cNvSpPr/>
      </dsp:nvSpPr>
      <dsp:spPr>
        <a:xfrm>
          <a:off x="283311" y="1516064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외세의 영향을 가장 일찍 시작 </a:t>
          </a:r>
          <a:r>
            <a:rPr lang="en-US" altLang="ko-KR" sz="1400" kern="1200" dirty="0"/>
            <a:t>: </a:t>
          </a:r>
          <a:r>
            <a:rPr lang="ko-KR" altLang="en-US" sz="1400" kern="1200" dirty="0">
              <a:solidFill>
                <a:srgbClr val="FF0000"/>
              </a:solidFill>
            </a:rPr>
            <a:t>선교</a:t>
          </a:r>
          <a:r>
            <a:rPr lang="en-US" altLang="ko-KR" sz="1400" kern="1200" dirty="0">
              <a:solidFill>
                <a:srgbClr val="FF0000"/>
              </a:solidFill>
            </a:rPr>
            <a:t>, </a:t>
          </a:r>
          <a:r>
            <a:rPr lang="ko-KR" altLang="en-US" sz="1400" kern="1200" dirty="0">
              <a:solidFill>
                <a:srgbClr val="FF0000"/>
              </a:solidFill>
            </a:rPr>
            <a:t>개항</a:t>
          </a:r>
        </a:p>
      </dsp:txBody>
      <dsp:txXfrm>
        <a:off x="283311" y="1516064"/>
        <a:ext cx="3731187" cy="687018"/>
      </dsp:txXfrm>
    </dsp:sp>
    <dsp:sp modelId="{F3EA8690-CFF4-49A7-9AB5-C78B87D6880B}">
      <dsp:nvSpPr>
        <dsp:cNvPr id="0" name=""/>
        <dsp:cNvSpPr/>
      </dsp:nvSpPr>
      <dsp:spPr>
        <a:xfrm>
          <a:off x="2469" y="2399226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485099"/>
              <a:satOff val="-6853"/>
              <a:lumOff val="2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A7273-E6A1-4D35-AA70-470292380FF0}">
      <dsp:nvSpPr>
        <dsp:cNvPr id="0" name=""/>
        <dsp:cNvSpPr/>
      </dsp:nvSpPr>
      <dsp:spPr>
        <a:xfrm>
          <a:off x="283311" y="2203082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아편교역과 중영 전쟁의 격전지 </a:t>
          </a:r>
          <a:r>
            <a:rPr lang="en-US" altLang="ko-KR" sz="1400" kern="1200" dirty="0"/>
            <a:t>: </a:t>
          </a:r>
          <a:r>
            <a:rPr lang="ko-KR" altLang="en-US" sz="1400" kern="1200" dirty="0"/>
            <a:t>광주</a:t>
          </a:r>
        </a:p>
      </dsp:txBody>
      <dsp:txXfrm>
        <a:off x="283311" y="2203082"/>
        <a:ext cx="3731187" cy="687018"/>
      </dsp:txXfrm>
    </dsp:sp>
    <dsp:sp modelId="{3E7DAD56-C2D4-4F81-BA14-DA07CEA75377}">
      <dsp:nvSpPr>
        <dsp:cNvPr id="0" name=""/>
        <dsp:cNvSpPr/>
      </dsp:nvSpPr>
      <dsp:spPr>
        <a:xfrm>
          <a:off x="2469" y="3211773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2970198"/>
              <a:satOff val="-13705"/>
              <a:lumOff val="5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4EE9D-6C9C-408B-9B6E-B58F18B73571}">
      <dsp:nvSpPr>
        <dsp:cNvPr id="0" name=""/>
        <dsp:cNvSpPr/>
      </dsp:nvSpPr>
      <dsp:spPr>
        <a:xfrm>
          <a:off x="283311" y="2890101"/>
          <a:ext cx="3731187" cy="93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전쟁의 패배로 인한  무역중심지 이동</a:t>
          </a:r>
          <a:endParaRPr lang="en-US" altLang="ko-KR" sz="1400" kern="1200" dirty="0"/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실업</a:t>
          </a:r>
          <a:r>
            <a:rPr lang="en-US" altLang="ko-KR" sz="1400" kern="1200" dirty="0"/>
            <a:t>,</a:t>
          </a:r>
          <a:r>
            <a:rPr lang="ko-KR" altLang="en-US" sz="1400" kern="1200" dirty="0"/>
            <a:t>경제파탄 </a:t>
          </a:r>
          <a:r>
            <a:rPr lang="en-US" altLang="ko-KR" sz="1400" kern="1200" dirty="0"/>
            <a:t>: </a:t>
          </a:r>
          <a:r>
            <a:rPr lang="ko-KR" altLang="en-US" sz="1400" kern="1200" dirty="0"/>
            <a:t>광주에서 상해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양자강 등지로</a:t>
          </a:r>
        </a:p>
      </dsp:txBody>
      <dsp:txXfrm>
        <a:off x="283311" y="2890101"/>
        <a:ext cx="3731187" cy="938075"/>
      </dsp:txXfrm>
    </dsp:sp>
    <dsp:sp modelId="{BBCE5B18-1083-4870-B8AC-45B8419690A8}">
      <dsp:nvSpPr>
        <dsp:cNvPr id="0" name=""/>
        <dsp:cNvSpPr/>
      </dsp:nvSpPr>
      <dsp:spPr>
        <a:xfrm>
          <a:off x="2469" y="4024320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4455297"/>
              <a:satOff val="-20558"/>
              <a:lumOff val="7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4721A-9AB0-4157-A55C-A26CC7D664C9}">
      <dsp:nvSpPr>
        <dsp:cNvPr id="0" name=""/>
        <dsp:cNvSpPr/>
      </dsp:nvSpPr>
      <dsp:spPr>
        <a:xfrm>
          <a:off x="283311" y="3828176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영국의 해적소탕으로 세력은 </a:t>
          </a:r>
          <a:r>
            <a:rPr lang="ko-KR" altLang="en-US" sz="1400" kern="1200" dirty="0" err="1"/>
            <a:t>廣西省으로</a:t>
          </a:r>
          <a:r>
            <a:rPr lang="ko-KR" altLang="en-US" sz="1400" kern="1200" dirty="0"/>
            <a:t> 이동</a:t>
          </a:r>
        </a:p>
      </dsp:txBody>
      <dsp:txXfrm>
        <a:off x="283311" y="3828176"/>
        <a:ext cx="3731187" cy="687018"/>
      </dsp:txXfrm>
    </dsp:sp>
    <dsp:sp modelId="{B6088F64-E695-4FC7-95DD-D3FE51292A99}">
      <dsp:nvSpPr>
        <dsp:cNvPr id="0" name=""/>
        <dsp:cNvSpPr/>
      </dsp:nvSpPr>
      <dsp:spPr>
        <a:xfrm>
          <a:off x="4215100" y="847916"/>
          <a:ext cx="4012029" cy="472003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5875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45644-C285-4AF3-B2F6-F21353135457}">
      <dsp:nvSpPr>
        <dsp:cNvPr id="0" name=""/>
        <dsp:cNvSpPr/>
      </dsp:nvSpPr>
      <dsp:spPr>
        <a:xfrm>
          <a:off x="4215100" y="1025182"/>
          <a:ext cx="294738" cy="2947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A2D64-DEE2-4836-854B-FEDC5794BF47}">
      <dsp:nvSpPr>
        <dsp:cNvPr id="0" name=""/>
        <dsp:cNvSpPr/>
      </dsp:nvSpPr>
      <dsp:spPr>
        <a:xfrm>
          <a:off x="4215100" y="0"/>
          <a:ext cx="4012029" cy="84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l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700" kern="1200" dirty="0"/>
            <a:t>역사적 환경</a:t>
          </a:r>
        </a:p>
      </dsp:txBody>
      <dsp:txXfrm>
        <a:off x="4215100" y="0"/>
        <a:ext cx="4012029" cy="847916"/>
      </dsp:txXfrm>
    </dsp:sp>
    <dsp:sp modelId="{D45E0BF8-4074-4454-B691-9DB6923CC26E}">
      <dsp:nvSpPr>
        <dsp:cNvPr id="0" name=""/>
        <dsp:cNvSpPr/>
      </dsp:nvSpPr>
      <dsp:spPr>
        <a:xfrm>
          <a:off x="4215100" y="1712207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5940396"/>
              <a:satOff val="-27410"/>
              <a:lumOff val="10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F52DD-992D-41EF-A9F7-CDC3C78F89C0}">
      <dsp:nvSpPr>
        <dsp:cNvPr id="0" name=""/>
        <dsp:cNvSpPr/>
      </dsp:nvSpPr>
      <dsp:spPr>
        <a:xfrm>
          <a:off x="4495942" y="1516064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청조가 가장 늦게 정복한 곳</a:t>
          </a:r>
          <a:r>
            <a:rPr lang="en-US" altLang="ko-KR" sz="1400" kern="1200" dirty="0"/>
            <a:t>(</a:t>
          </a:r>
          <a:r>
            <a:rPr lang="ko-KR" altLang="en-US" sz="1400" kern="1200" dirty="0" err="1"/>
            <a:t>南明</a:t>
          </a:r>
          <a:r>
            <a:rPr lang="ko-KR" altLang="en-US" sz="1400" kern="1200" dirty="0"/>
            <a:t> </a:t>
          </a:r>
          <a:r>
            <a:rPr lang="en-US" altLang="ko-KR" sz="1400" kern="1200" dirty="0"/>
            <a:t>20</a:t>
          </a:r>
          <a:r>
            <a:rPr lang="ko-KR" altLang="en-US" sz="1400" kern="1200" dirty="0"/>
            <a:t>년간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4495942" y="1516064"/>
        <a:ext cx="3731187" cy="687018"/>
      </dsp:txXfrm>
    </dsp:sp>
    <dsp:sp modelId="{4E38513B-0CA2-4A8F-AE2C-CA6ACBE8DD6E}">
      <dsp:nvSpPr>
        <dsp:cNvPr id="0" name=""/>
        <dsp:cNvSpPr/>
      </dsp:nvSpPr>
      <dsp:spPr>
        <a:xfrm>
          <a:off x="4215100" y="2399226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7425494"/>
              <a:satOff val="-34263"/>
              <a:lumOff val="12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B9003-2477-4E38-BE34-7815206574C0}">
      <dsp:nvSpPr>
        <dsp:cNvPr id="0" name=""/>
        <dsp:cNvSpPr/>
      </dsp:nvSpPr>
      <dsp:spPr>
        <a:xfrm>
          <a:off x="4495942" y="2203082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광동에만 만주기인이 주둔</a:t>
          </a:r>
        </a:p>
      </dsp:txBody>
      <dsp:txXfrm>
        <a:off x="4495942" y="2203082"/>
        <a:ext cx="3731187" cy="687018"/>
      </dsp:txXfrm>
    </dsp:sp>
    <dsp:sp modelId="{44BA41A7-938A-40A0-8C61-45702F5695E8}">
      <dsp:nvSpPr>
        <dsp:cNvPr id="0" name=""/>
        <dsp:cNvSpPr/>
      </dsp:nvSpPr>
      <dsp:spPr>
        <a:xfrm>
          <a:off x="4215100" y="3086244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8910593"/>
              <a:satOff val="-41115"/>
              <a:lumOff val="1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B77-DA22-4DE1-963A-84579FD08D11}">
      <dsp:nvSpPr>
        <dsp:cNvPr id="0" name=""/>
        <dsp:cNvSpPr/>
      </dsp:nvSpPr>
      <dsp:spPr>
        <a:xfrm>
          <a:off x="4495942" y="2890101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그러나 청조의 통제력이 약했던 곳</a:t>
          </a:r>
        </a:p>
      </dsp:txBody>
      <dsp:txXfrm>
        <a:off x="4495942" y="2890101"/>
        <a:ext cx="3731187" cy="687018"/>
      </dsp:txXfrm>
    </dsp:sp>
    <dsp:sp modelId="{04B2E747-6876-495B-A3C8-6126D77715C9}">
      <dsp:nvSpPr>
        <dsp:cNvPr id="0" name=""/>
        <dsp:cNvSpPr/>
      </dsp:nvSpPr>
      <dsp:spPr>
        <a:xfrm>
          <a:off x="4215100" y="3773263"/>
          <a:ext cx="294730" cy="2947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91DE62-6614-41E0-A61A-0895EB2EF514}">
      <dsp:nvSpPr>
        <dsp:cNvPr id="0" name=""/>
        <dsp:cNvSpPr/>
      </dsp:nvSpPr>
      <dsp:spPr>
        <a:xfrm>
          <a:off x="4495942" y="3577119"/>
          <a:ext cx="3731187" cy="687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/>
            <a:t>客家의</a:t>
          </a:r>
          <a:r>
            <a:rPr lang="ko-KR" altLang="en-US" sz="1400" kern="1200" dirty="0"/>
            <a:t> 집단 거주지</a:t>
          </a:r>
        </a:p>
      </dsp:txBody>
      <dsp:txXfrm>
        <a:off x="4495942" y="3577119"/>
        <a:ext cx="3731187" cy="687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06FCC-913D-4669-95D4-E1B93CE02C89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EACD4-111E-45EC-8206-28A200305A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80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EACD4-111E-45EC-8206-28A200305A7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1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청은 광동과 </a:t>
            </a:r>
            <a:r>
              <a:rPr lang="ko-KR" altLang="en-US" dirty="0" err="1"/>
              <a:t>광서를</a:t>
            </a:r>
            <a:r>
              <a:rPr lang="ko-KR" altLang="en-US" dirty="0"/>
              <a:t> 관할하는 총독을 설치하고 </a:t>
            </a:r>
            <a:r>
              <a:rPr lang="en-US" altLang="ko-KR" dirty="0"/>
              <a:t>“</a:t>
            </a:r>
            <a:r>
              <a:rPr lang="ko-KR" altLang="en-US" dirty="0"/>
              <a:t>양광총독</a:t>
            </a:r>
            <a:r>
              <a:rPr lang="en-US" altLang="ko-KR" dirty="0"/>
              <a:t>”</a:t>
            </a:r>
            <a:r>
              <a:rPr lang="ko-KR" altLang="en-US" dirty="0"/>
              <a:t>이라고 했다</a:t>
            </a:r>
            <a:r>
              <a:rPr lang="en-US" altLang="ko-KR" dirty="0"/>
              <a:t>. </a:t>
            </a:r>
            <a:r>
              <a:rPr lang="ko-KR" altLang="en-US" dirty="0"/>
              <a:t>처음엔 조경</a:t>
            </a:r>
            <a:r>
              <a:rPr lang="en-US" altLang="ko-KR" dirty="0"/>
              <a:t>(</a:t>
            </a:r>
            <a:r>
              <a:rPr lang="zh-CN" altLang="en-US" dirty="0"/>
              <a:t>肇庆</a:t>
            </a:r>
            <a:r>
              <a:rPr lang="en-US" altLang="zh-CN" dirty="0"/>
              <a:t>)</a:t>
            </a:r>
            <a:r>
              <a:rPr lang="ko-KR" altLang="en-US" dirty="0"/>
              <a:t>에 주둔했다</a:t>
            </a:r>
            <a:r>
              <a:rPr lang="en-US" altLang="ko-KR" dirty="0"/>
              <a:t>. </a:t>
            </a:r>
            <a:r>
              <a:rPr lang="zh-CN" altLang="en-US" dirty="0"/>
              <a:t>清顺治三年（</a:t>
            </a:r>
            <a:r>
              <a:rPr lang="en-US" altLang="zh-CN" dirty="0"/>
              <a:t>1646</a:t>
            </a:r>
            <a:r>
              <a:rPr lang="zh-CN" altLang="en-US" dirty="0"/>
              <a:t>）</a:t>
            </a:r>
            <a:r>
              <a:rPr lang="ko-KR" altLang="en-US" dirty="0"/>
              <a:t>에 멸망한 명의 후예가 광주에서 황제를 칭하고 </a:t>
            </a:r>
            <a:r>
              <a:rPr lang="zh-CN" altLang="en-US" dirty="0"/>
              <a:t>年号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zh-CN" altLang="en-US" dirty="0"/>
              <a:t>“</a:t>
            </a:r>
            <a:r>
              <a:rPr lang="ko-KR" altLang="en-US" dirty="0" err="1"/>
              <a:t>소무</a:t>
            </a:r>
            <a:r>
              <a:rPr lang="en-US" altLang="ko-KR" dirty="0"/>
              <a:t>(</a:t>
            </a:r>
            <a:r>
              <a:rPr lang="zh-CN" altLang="en-US" dirty="0"/>
              <a:t>绍武</a:t>
            </a:r>
            <a:r>
              <a:rPr lang="en-US" altLang="zh-CN" dirty="0"/>
              <a:t>)</a:t>
            </a:r>
            <a:r>
              <a:rPr lang="zh-CN" altLang="en-US" dirty="0"/>
              <a:t>”</a:t>
            </a:r>
            <a:r>
              <a:rPr lang="ko-KR" altLang="en-US" dirty="0"/>
              <a:t>라고 하였으니 역사에서는 이를 </a:t>
            </a:r>
            <a:r>
              <a:rPr lang="zh-CN" altLang="en-US" dirty="0"/>
              <a:t>“</a:t>
            </a:r>
            <a:r>
              <a:rPr lang="ko-KR" altLang="en-US" dirty="0" err="1"/>
              <a:t>남명</a:t>
            </a:r>
            <a:r>
              <a:rPr lang="en-US" altLang="ko-KR" dirty="0"/>
              <a:t>(</a:t>
            </a:r>
            <a:r>
              <a:rPr lang="zh-CN" altLang="en-US" dirty="0"/>
              <a:t>南明</a:t>
            </a:r>
            <a:r>
              <a:rPr lang="en-US" altLang="zh-CN" dirty="0"/>
              <a:t>)</a:t>
            </a:r>
            <a:r>
              <a:rPr lang="zh-CN" altLang="en-US" dirty="0"/>
              <a:t>” </a:t>
            </a:r>
            <a:r>
              <a:rPr lang="ko-KR" altLang="en-US" dirty="0"/>
              <a:t>정권이라고 부른다</a:t>
            </a:r>
            <a:r>
              <a:rPr lang="en-US" altLang="ko-KR" dirty="0"/>
              <a:t>. </a:t>
            </a:r>
            <a:r>
              <a:rPr lang="en-US" altLang="zh-CN" dirty="0"/>
              <a:t>1746</a:t>
            </a:r>
            <a:r>
              <a:rPr lang="zh-CN" altLang="en-US" dirty="0"/>
              <a:t>年（乾隆十一年）</a:t>
            </a:r>
            <a:r>
              <a:rPr lang="ko-KR" altLang="en-US" dirty="0"/>
              <a:t>에 양광총독은 광주로 이전했다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EACD4-111E-45EC-8206-28A200305A7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2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EACD4-111E-45EC-8206-28A200305A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4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D3FD-02B8-4090-A285-1C7D96BE583B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4028-9A3A-4245-8D6E-56A3B595E87B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BC4609-4F06-4BA2-A6D9-30F2FC37A6EE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15B8-702F-486D-90C5-945B6E12475C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1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F80E9-ED82-4AE5-B827-9E542C5650E2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07A7D-F42A-49D2-96C2-DB9C2DA023A7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D0AC-3966-444D-9A7B-714905CD97DB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7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7D570-5F80-476B-891E-959BB4826079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C6D0-F54B-4A02-9186-0D41905EDF75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2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78FD4-4166-4C75-92DC-51F171CC556E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8776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3668-006D-4857-821C-BF7784B571AC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6183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66F8-1F69-4A46-AF01-458B65894C63}" type="datetime1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136C-C34E-4360-8997-A315FB89B4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audio" Target="../media/media7.m4a"/><Relationship Id="rId7" Type="http://schemas.openxmlformats.org/officeDocument/2006/relationships/image" Target="../media/image6.jpe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2135560" y="3886200"/>
            <a:ext cx="7992888" cy="17526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600" dirty="0">
                <a:solidFill>
                  <a:srgbClr val="FF0000"/>
                </a:solidFill>
              </a:rPr>
              <a:t>1. </a:t>
            </a:r>
            <a:r>
              <a:rPr lang="ko-KR" altLang="en-US" sz="2600" dirty="0">
                <a:solidFill>
                  <a:srgbClr val="FF0000"/>
                </a:solidFill>
              </a:rPr>
              <a:t>중국전통사회의 동요 </a:t>
            </a:r>
            <a:r>
              <a:rPr lang="en-US" altLang="ko-KR" sz="2600" dirty="0">
                <a:solidFill>
                  <a:srgbClr val="FF0000"/>
                </a:solidFill>
              </a:rPr>
              <a:t>: </a:t>
            </a:r>
            <a:r>
              <a:rPr lang="ko-KR" altLang="en-US" sz="2600" dirty="0">
                <a:solidFill>
                  <a:srgbClr val="FF0000"/>
                </a:solidFill>
              </a:rPr>
              <a:t>태평천국 운동</a:t>
            </a:r>
            <a:r>
              <a:rPr lang="en-US" altLang="ko-KR" sz="2600" dirty="0">
                <a:solidFill>
                  <a:srgbClr val="FF0000"/>
                </a:solidFill>
              </a:rPr>
              <a:t>(1850~1864)</a:t>
            </a:r>
          </a:p>
          <a:p>
            <a:pPr algn="l">
              <a:lnSpc>
                <a:spcPct val="150000"/>
              </a:lnSpc>
            </a:pPr>
            <a:r>
              <a:rPr lang="en-US" altLang="ko-KR" sz="2600" dirty="0"/>
              <a:t>2. </a:t>
            </a:r>
            <a:r>
              <a:rPr lang="ko-KR" altLang="en-US" sz="2600" dirty="0"/>
              <a:t>근대사회로의 진입</a:t>
            </a:r>
            <a:r>
              <a:rPr lang="en-US" altLang="ko-KR" sz="2600" dirty="0"/>
              <a:t>: </a:t>
            </a:r>
            <a:r>
              <a:rPr lang="ko-KR" altLang="en-US" sz="2600" dirty="0" err="1"/>
              <a:t>양무</a:t>
            </a:r>
            <a:r>
              <a:rPr lang="en-US" altLang="ko-KR" sz="2600" dirty="0"/>
              <a:t>(</a:t>
            </a:r>
            <a:r>
              <a:rPr lang="ko-KR" altLang="en-US" sz="2600" dirty="0" err="1"/>
              <a:t>洋務</a:t>
            </a:r>
            <a:r>
              <a:rPr lang="en-US" altLang="ko-KR" sz="2600" dirty="0"/>
              <a:t>)</a:t>
            </a:r>
            <a:r>
              <a:rPr lang="ko-KR" altLang="en-US" sz="2600" dirty="0"/>
              <a:t>운동</a:t>
            </a:r>
            <a:endParaRPr lang="en-US" altLang="ko-KR" sz="2600" dirty="0"/>
          </a:p>
          <a:p>
            <a:pPr algn="l">
              <a:lnSpc>
                <a:spcPct val="150000"/>
              </a:lnSpc>
            </a:pPr>
            <a:r>
              <a:rPr lang="en-US" altLang="ko-KR" sz="2600" dirty="0"/>
              <a:t>3. </a:t>
            </a:r>
            <a:r>
              <a:rPr lang="ko-KR" altLang="en-US" sz="2600" dirty="0"/>
              <a:t>변법자강운동</a:t>
            </a:r>
          </a:p>
          <a:p>
            <a:pPr algn="l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950404" y="2093849"/>
            <a:ext cx="10363200" cy="1470025"/>
          </a:xfrm>
        </p:spPr>
        <p:txBody>
          <a:bodyPr/>
          <a:lstStyle/>
          <a:p>
            <a:r>
              <a:rPr lang="ko-KR" altLang="en-US" dirty="0"/>
              <a:t>근대사회로의 움직임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="" xmlns:a16="http://schemas.microsoft.com/office/drawing/2014/main" id="{B0E6D90A-E7AC-634A-9339-533519C24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078"/>
    </mc:Choice>
    <mc:Fallback xmlns="">
      <p:transition spd="slow" advTm="24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15480" y="1600200"/>
            <a:ext cx="8795320" cy="478112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14</a:t>
            </a:r>
            <a:r>
              <a:rPr lang="ko-KR" altLang="en-US" dirty="0"/>
              <a:t>년간 양자강 중 하류의 유역의 경제적 중심지를 장악</a:t>
            </a:r>
            <a:r>
              <a:rPr lang="en-US" altLang="ko-KR" dirty="0"/>
              <a:t>, </a:t>
            </a:r>
            <a:r>
              <a:rPr lang="ko-KR" altLang="en-US" dirty="0"/>
              <a:t>청과 대립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중국본토 </a:t>
            </a:r>
            <a:r>
              <a:rPr lang="en-US" altLang="ko-KR" dirty="0"/>
              <a:t>18</a:t>
            </a:r>
            <a:r>
              <a:rPr lang="ko-KR" altLang="en-US" dirty="0"/>
              <a:t>개 성 중 </a:t>
            </a:r>
            <a:r>
              <a:rPr lang="en-US" altLang="ko-KR" dirty="0"/>
              <a:t>16</a:t>
            </a:r>
            <a:r>
              <a:rPr lang="ko-KR" altLang="en-US" dirty="0"/>
              <a:t>개 성에 족적을 남김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/>
              <a:t>염군</a:t>
            </a:r>
            <a:r>
              <a:rPr lang="en-US" altLang="ko-KR" dirty="0"/>
              <a:t>(</a:t>
            </a:r>
            <a:r>
              <a:rPr lang="ko-KR" altLang="en-US" dirty="0"/>
              <a:t>捻軍</a:t>
            </a:r>
            <a:r>
              <a:rPr lang="en-US" altLang="ko-KR" dirty="0"/>
              <a:t>/</a:t>
            </a:r>
            <a:r>
              <a:rPr lang="ko-KR" altLang="en-US" dirty="0" err="1"/>
              <a:t>백련교계통</a:t>
            </a:r>
            <a:r>
              <a:rPr lang="en-US" altLang="ko-KR" dirty="0"/>
              <a:t>), </a:t>
            </a:r>
            <a:r>
              <a:rPr lang="ko-KR" altLang="en-US" dirty="0"/>
              <a:t>회교도</a:t>
            </a:r>
            <a:r>
              <a:rPr lang="en-US" altLang="ko-KR" dirty="0"/>
              <a:t>, </a:t>
            </a:r>
            <a:r>
              <a:rPr lang="ko-KR" altLang="en-US" dirty="0"/>
              <a:t>소수민족의 반란 등 대중운동에 기폭제 역할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아편전쟁과 더불어 반봉건</a:t>
            </a:r>
            <a:r>
              <a:rPr lang="en-US" altLang="ko-KR" dirty="0"/>
              <a:t>, </a:t>
            </a:r>
            <a:r>
              <a:rPr lang="ko-KR" altLang="en-US" dirty="0"/>
              <a:t>반제국주의 투쟁의 서막</a:t>
            </a:r>
            <a:r>
              <a:rPr lang="en-US" altLang="ko-KR" dirty="0"/>
              <a:t>-</a:t>
            </a:r>
            <a:r>
              <a:rPr lang="ko-KR" altLang="en-US" dirty="0"/>
              <a:t>근대의 시발점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태평천국운동의 전개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512C56B6-4F82-7E40-BCCD-6EB0F95AE4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87"/>
    </mc:Choice>
    <mc:Fallback xmlns="">
      <p:transition spd="slow" advTm="18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976620" y="404664"/>
            <a:ext cx="7467600" cy="58092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♧ 태평천국 운동의 경과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6" t="1891" r="1628" b="2541"/>
          <a:stretch/>
        </p:blipFill>
        <p:spPr>
          <a:xfrm>
            <a:off x="1981556" y="1014756"/>
            <a:ext cx="5122556" cy="5732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t="67357" r="80208"/>
          <a:stretch/>
        </p:blipFill>
        <p:spPr>
          <a:xfrm>
            <a:off x="7896200" y="1014756"/>
            <a:ext cx="3096344" cy="48726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C2F35787-41A6-8A4A-90D9-96E2D51A47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7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9"/>
    </mc:Choice>
    <mc:Fallback xmlns="">
      <p:transition spd="slow" advTm="9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토지의 공평분배</a:t>
            </a:r>
            <a:r>
              <a:rPr lang="en-US" altLang="ko-KR" dirty="0"/>
              <a:t>(</a:t>
            </a:r>
            <a:r>
              <a:rPr lang="ko-KR" altLang="en-US" dirty="0" err="1"/>
              <a:t>天朝田畝制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남녀평등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노예매매</a:t>
            </a:r>
            <a:r>
              <a:rPr lang="en-US" altLang="ko-KR" dirty="0"/>
              <a:t>, </a:t>
            </a:r>
            <a:r>
              <a:rPr lang="ko-KR" altLang="en-US" dirty="0"/>
              <a:t>축첩금지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아편흡연 금지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변발금지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전족폐지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지세감면 등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태평천국운동의 개혁적 요소</a:t>
            </a:r>
          </a:p>
        </p:txBody>
      </p:sp>
      <p:pic>
        <p:nvPicPr>
          <p:cNvPr id="5" name="내용 개체 틀 6" descr="039[1]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9977" y="2204865"/>
            <a:ext cx="4500593" cy="418364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D446122D-4E8C-FB4F-BF26-C9ABDC027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50"/>
    </mc:Choice>
    <mc:Fallback xmlns="">
      <p:transition spd="slow" advTm="10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9734872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“</a:t>
            </a:r>
            <a:r>
              <a:rPr lang="ko-KR" altLang="en-US" dirty="0" err="1"/>
              <a:t>凡天下田，天下人同耕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천하의 모든 땅은 </a:t>
            </a:r>
            <a:r>
              <a:rPr lang="ko-KR" altLang="en-US" dirty="0" err="1">
                <a:solidFill>
                  <a:srgbClr val="FF0000"/>
                </a:solidFill>
              </a:rPr>
              <a:t>천하인이</a:t>
            </a:r>
            <a:r>
              <a:rPr lang="ko-KR" altLang="en-US" dirty="0">
                <a:solidFill>
                  <a:srgbClr val="FF0000"/>
                </a:solidFill>
              </a:rPr>
              <a:t> 공동으로 경작한다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토지를 </a:t>
            </a:r>
            <a:r>
              <a:rPr lang="en-US" altLang="ko-KR" dirty="0"/>
              <a:t>9</a:t>
            </a:r>
            <a:r>
              <a:rPr lang="ko-KR" altLang="en-US" dirty="0"/>
              <a:t>등급으로 나누고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토지의 질을 잘 배합하여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戶를 단위로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남녀를 불문하고 평균 분배한다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16</a:t>
            </a:r>
            <a:r>
              <a:rPr lang="ko-KR" altLang="en-US" dirty="0"/>
              <a:t>세 이상은 전액을 </a:t>
            </a:r>
            <a:r>
              <a:rPr lang="en-US" altLang="ko-KR" dirty="0"/>
              <a:t>15</a:t>
            </a:r>
            <a:r>
              <a:rPr lang="ko-KR" altLang="en-US" dirty="0"/>
              <a:t>세 이하는 반액을 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70C0"/>
                </a:solidFill>
              </a:rPr>
              <a:t>天朝田畝制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3710F1B9-2F82-D54B-BB2F-9E78A2AA1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49"/>
    </mc:Choice>
    <mc:Fallback xmlns="">
      <p:transition spd="slow" advTm="12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5520" y="1600201"/>
            <a:ext cx="8784976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천조전무제도</a:t>
            </a:r>
            <a:r>
              <a:rPr lang="ko-KR" altLang="en-US" dirty="0"/>
              <a:t> 실시</a:t>
            </a:r>
            <a:r>
              <a:rPr lang="en-US" altLang="ko-KR" dirty="0"/>
              <a:t>(1857)-</a:t>
            </a:r>
            <a:r>
              <a:rPr lang="ko-KR" altLang="en-US" dirty="0"/>
              <a:t>평균주의적 토지 분배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요산</a:t>
            </a:r>
            <a:r>
              <a:rPr lang="en-US" altLang="ko-KR" dirty="0"/>
              <a:t>(</a:t>
            </a:r>
            <a:r>
              <a:rPr lang="ko-KR" altLang="en-US" dirty="0"/>
              <a:t>妖産</a:t>
            </a:r>
            <a:r>
              <a:rPr lang="en-US" altLang="ko-KR" dirty="0"/>
              <a:t>)</a:t>
            </a:r>
            <a:r>
              <a:rPr lang="ko-KR" altLang="en-US" dirty="0"/>
              <a:t> 몰수</a:t>
            </a:r>
            <a:r>
              <a:rPr lang="en-US" altLang="ko-KR" dirty="0"/>
              <a:t>, </a:t>
            </a:r>
            <a:r>
              <a:rPr lang="ko-KR" altLang="en-US" dirty="0"/>
              <a:t>지주제 폐지를 주장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토지분배는 시행되지 못하거나 남경에 국한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태평천국 운영자금을 위해 地主의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수조권도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후에 다시 부활</a:t>
            </a:r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지배영역의 확대에 따라 군대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관료조직 유지를 위해 기존의 세제 부활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경제개혁의 실패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871B0E9A-39AC-FC42-874C-A088477FE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377"/>
    </mc:Choice>
    <mc:Fallback xmlns="">
      <p:transition spd="slow" advTm="22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15480" y="1340768"/>
            <a:ext cx="8507288" cy="568863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구어체 문체 사용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달력제정</a:t>
            </a:r>
            <a:r>
              <a:rPr lang="en-US" altLang="ko-KR" dirty="0"/>
              <a:t>, </a:t>
            </a:r>
            <a:r>
              <a:rPr lang="ko-KR" altLang="en-US" dirty="0"/>
              <a:t>화폐 발행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공자</a:t>
            </a:r>
            <a:r>
              <a:rPr lang="en-US" altLang="ko-KR" dirty="0"/>
              <a:t>, </a:t>
            </a:r>
            <a:r>
              <a:rPr lang="ko-KR" altLang="en-US" dirty="0"/>
              <a:t>맹자사상서 금지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후기에 간행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성경간행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후기에 금지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불교</a:t>
            </a:r>
            <a:r>
              <a:rPr lang="en-US" altLang="ko-KR" dirty="0"/>
              <a:t>, </a:t>
            </a:r>
            <a:r>
              <a:rPr lang="ko-KR" altLang="en-US" dirty="0"/>
              <a:t>도교</a:t>
            </a:r>
            <a:r>
              <a:rPr lang="en-US" altLang="ko-KR" dirty="0"/>
              <a:t>, </a:t>
            </a:r>
            <a:r>
              <a:rPr lang="ko-KR" altLang="en-US" dirty="0"/>
              <a:t>유교 반대</a:t>
            </a:r>
            <a:r>
              <a:rPr lang="en-US" altLang="ko-KR" dirty="0"/>
              <a:t>,</a:t>
            </a:r>
            <a:r>
              <a:rPr lang="ko-KR" altLang="en-US" dirty="0"/>
              <a:t> 우상 타파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상제</a:t>
            </a:r>
            <a:r>
              <a:rPr lang="en-US" altLang="ko-KR" dirty="0"/>
              <a:t>, </a:t>
            </a:r>
            <a:r>
              <a:rPr lang="ko-KR" altLang="en-US" dirty="0"/>
              <a:t>예수</a:t>
            </a:r>
            <a:r>
              <a:rPr lang="en-US" altLang="ko-KR" dirty="0"/>
              <a:t>, </a:t>
            </a:r>
            <a:r>
              <a:rPr lang="ko-KR" altLang="en-US" dirty="0" err="1"/>
              <a:t>홍수전</a:t>
            </a:r>
            <a:r>
              <a:rPr lang="ko-KR" altLang="en-US" dirty="0"/>
              <a:t> 숭배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효도 강조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dirty="0" err="1"/>
              <a:t>홍수전은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천명 천자</a:t>
            </a:r>
            <a:r>
              <a:rPr lang="ko-KR" altLang="en-US" dirty="0"/>
              <a:t>로 숭배자처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전족폐지</a:t>
            </a:r>
            <a:r>
              <a:rPr lang="en-US" altLang="ko-KR" dirty="0"/>
              <a:t>, </a:t>
            </a:r>
            <a:r>
              <a:rPr lang="ko-KR" altLang="en-US" dirty="0"/>
              <a:t>여성병사</a:t>
            </a:r>
            <a:r>
              <a:rPr lang="en-US" altLang="ko-KR" dirty="0"/>
              <a:t>, </a:t>
            </a:r>
            <a:r>
              <a:rPr lang="ko-KR" altLang="en-US" dirty="0"/>
              <a:t>관리임명</a:t>
            </a:r>
            <a:r>
              <a:rPr lang="en-US" altLang="ko-KR" dirty="0"/>
              <a:t>, </a:t>
            </a:r>
            <a:r>
              <a:rPr lang="ko-KR" altLang="en-US" dirty="0"/>
              <a:t>여성과거 실시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천왕은 많은 </a:t>
            </a:r>
            <a:r>
              <a:rPr lang="ko-KR" altLang="en-US" dirty="0">
                <a:solidFill>
                  <a:srgbClr val="FF0000"/>
                </a:solidFill>
              </a:rPr>
              <a:t>비빈</a:t>
            </a:r>
            <a:r>
              <a:rPr lang="ko-KR" altLang="en-US" dirty="0"/>
              <a:t>을 거느림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여성에게 삼종지도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三從之道</a:t>
            </a:r>
            <a:r>
              <a:rPr lang="en-US" altLang="ko-KR" dirty="0"/>
              <a:t>)</a:t>
            </a:r>
            <a:r>
              <a:rPr lang="ko-KR" altLang="en-US" dirty="0"/>
              <a:t> 교육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 err="1"/>
              <a:t>滅滿興漢</a:t>
            </a:r>
            <a:r>
              <a:rPr lang="en-US" altLang="ko-KR" dirty="0"/>
              <a:t>(</a:t>
            </a:r>
            <a:r>
              <a:rPr lang="ko-KR" altLang="en-US" dirty="0"/>
              <a:t>만주에 대한 반대는 유교사회에 대한 반대와 연계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사회풍속 개혁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695819DC-A857-0743-954A-295CC5F39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45"/>
    </mc:Choice>
    <mc:Fallback xmlns="">
      <p:transition spd="slow" advTm="254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7408" y="1412776"/>
            <a:ext cx="10369152" cy="522932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/>
              <a:t>1859</a:t>
            </a:r>
            <a:r>
              <a:rPr lang="ko-KR" altLang="en-US" sz="2600" dirty="0"/>
              <a:t>년 남경에서 발간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홍콩에서 세례 받고</a:t>
            </a:r>
            <a:r>
              <a:rPr lang="en-US" altLang="ko-KR" sz="2600" dirty="0"/>
              <a:t>, </a:t>
            </a:r>
            <a:r>
              <a:rPr lang="ko-KR" altLang="en-US" sz="2600" dirty="0"/>
              <a:t>근대 서구문물 수용 주장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정치</a:t>
            </a:r>
            <a:r>
              <a:rPr lang="en-US" altLang="ko-KR" sz="2600" dirty="0"/>
              <a:t>: </a:t>
            </a:r>
            <a:r>
              <a:rPr lang="ko-KR" altLang="en-US" sz="2600" dirty="0"/>
              <a:t>① 중앙 집권화</a:t>
            </a:r>
            <a:r>
              <a:rPr lang="en-US" altLang="ko-KR" sz="2600" dirty="0"/>
              <a:t>, </a:t>
            </a:r>
            <a:r>
              <a:rPr lang="ko-KR" altLang="en-US" sz="2600" dirty="0"/>
              <a:t>② 향관</a:t>
            </a:r>
            <a:r>
              <a:rPr lang="en-US" altLang="ko-KR" sz="2600" dirty="0"/>
              <a:t>(</a:t>
            </a:r>
            <a:r>
              <a:rPr lang="ko-KR" altLang="en-US" sz="2600" dirty="0"/>
              <a:t>鄕官</a:t>
            </a:r>
            <a:r>
              <a:rPr lang="en-US" altLang="ko-KR" sz="2600" dirty="0"/>
              <a:t>)‧</a:t>
            </a:r>
            <a:r>
              <a:rPr lang="ko-KR" altLang="en-US" sz="2600" dirty="0" err="1"/>
              <a:t>향병</a:t>
            </a:r>
            <a:r>
              <a:rPr lang="en-US" altLang="ko-KR" sz="2600" dirty="0"/>
              <a:t>(</a:t>
            </a:r>
            <a:r>
              <a:rPr lang="ko-KR" altLang="en-US" sz="2600" dirty="0" err="1"/>
              <a:t>鄕兵</a:t>
            </a:r>
            <a:r>
              <a:rPr lang="en-US" altLang="ko-KR" sz="2600" dirty="0"/>
              <a:t>)</a:t>
            </a:r>
            <a:r>
              <a:rPr lang="ko-KR" altLang="en-US" sz="2600" dirty="0"/>
              <a:t>에 설치</a:t>
            </a:r>
            <a:r>
              <a:rPr lang="en-US" altLang="ko-KR" sz="2600" dirty="0"/>
              <a:t>, </a:t>
            </a:r>
            <a:r>
              <a:rPr lang="ko-KR" altLang="en-US" sz="2600" dirty="0"/>
              <a:t>③ 각 성마다</a:t>
            </a:r>
            <a:r>
              <a:rPr lang="ko-KR" altLang="en-US" sz="2400" dirty="0"/>
              <a:t>“新闻官</a:t>
            </a:r>
            <a:r>
              <a:rPr lang="en-US" altLang="ko-KR" sz="2400" dirty="0"/>
              <a:t>”</a:t>
            </a:r>
            <a:r>
              <a:rPr lang="ko-KR" altLang="en-US" sz="2400" dirty="0"/>
              <a:t>설치 내외정보수집</a:t>
            </a:r>
            <a:r>
              <a:rPr lang="en-US" altLang="ko-KR" sz="2400" dirty="0"/>
              <a:t>, </a:t>
            </a:r>
            <a:r>
              <a:rPr lang="ko-KR" altLang="en-US" sz="2400" dirty="0"/>
              <a:t>④ 성</a:t>
            </a:r>
            <a:r>
              <a:rPr lang="en-US" altLang="ko-KR" sz="2400" dirty="0"/>
              <a:t>,</a:t>
            </a:r>
            <a:r>
              <a:rPr lang="ko-KR" altLang="en-US" sz="2400" dirty="0"/>
              <a:t> 군</a:t>
            </a:r>
            <a:r>
              <a:rPr lang="en-US" altLang="ko-KR" sz="2400" dirty="0"/>
              <a:t>,</a:t>
            </a:r>
            <a:r>
              <a:rPr lang="ko-KR" altLang="en-US" sz="2400" dirty="0"/>
              <a:t> 현에 </a:t>
            </a:r>
            <a:r>
              <a:rPr lang="ko-KR" altLang="en-US" sz="2400" dirty="0" err="1"/>
              <a:t>전곡고</a:t>
            </a:r>
            <a:r>
              <a:rPr lang="en-US" altLang="ko-KR" sz="2400" dirty="0"/>
              <a:t>(</a:t>
            </a:r>
            <a:r>
              <a:rPr lang="ko-KR" altLang="en-US" sz="2400" dirty="0" err="1"/>
              <a:t>錢穀庫</a:t>
            </a:r>
            <a:r>
              <a:rPr lang="en-US" altLang="ko-KR" sz="2400" dirty="0"/>
              <a:t>)</a:t>
            </a:r>
            <a:r>
              <a:rPr lang="ko-KR" altLang="en-US" sz="2400" dirty="0"/>
              <a:t>와 </a:t>
            </a:r>
            <a:r>
              <a:rPr lang="ko-KR" altLang="en-US" sz="2400" dirty="0" err="1"/>
              <a:t>시진공사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市鎭公司</a:t>
            </a:r>
            <a:r>
              <a:rPr lang="en-US" altLang="ko-KR" sz="2400" dirty="0"/>
              <a:t>)</a:t>
            </a:r>
            <a:r>
              <a:rPr lang="ko-KR" altLang="en-US" sz="2400" dirty="0"/>
              <a:t> 설치</a:t>
            </a:r>
            <a:r>
              <a:rPr lang="en-US" altLang="ko-KR" sz="2400" dirty="0"/>
              <a:t>(</a:t>
            </a:r>
            <a:r>
              <a:rPr lang="ko-KR" altLang="en-US" sz="2400" dirty="0"/>
              <a:t>세수입관련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r>
              <a:rPr lang="ko-KR" altLang="en-US" sz="2600" dirty="0"/>
              <a:t>⑤ 사회 복지 사업의 실시</a:t>
            </a:r>
            <a:r>
              <a:rPr lang="en-US" altLang="ko-KR" sz="2600" dirty="0"/>
              <a:t>, </a:t>
            </a:r>
            <a:r>
              <a:rPr lang="ko-KR" altLang="en-US" sz="2600" dirty="0"/>
              <a:t>⑥ 폭넓은 여론 청취 등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사회</a:t>
            </a:r>
            <a:r>
              <a:rPr lang="en-US" altLang="ko-KR" sz="2600" dirty="0"/>
              <a:t>: </a:t>
            </a:r>
            <a:r>
              <a:rPr lang="ko-KR" altLang="en-US" sz="2600" dirty="0"/>
              <a:t>① 철도 개설과 기선의 제조</a:t>
            </a:r>
            <a:r>
              <a:rPr lang="en-US" altLang="ko-KR" sz="2600" dirty="0"/>
              <a:t>, </a:t>
            </a:r>
            <a:r>
              <a:rPr lang="ko-KR" altLang="en-US" sz="2600" dirty="0"/>
              <a:t>② 기술의 개발</a:t>
            </a:r>
            <a:r>
              <a:rPr lang="en-US" altLang="ko-KR" sz="2600" dirty="0"/>
              <a:t>, </a:t>
            </a:r>
            <a:r>
              <a:rPr lang="ko-KR" altLang="en-US" sz="2600" dirty="0"/>
              <a:t>③ 광업 개발</a:t>
            </a:r>
            <a:r>
              <a:rPr lang="en-US" altLang="ko-KR" sz="2600" dirty="0"/>
              <a:t>, </a:t>
            </a:r>
            <a:r>
              <a:rPr lang="ko-KR" altLang="en-US" sz="2600" dirty="0"/>
              <a:t>④ 화폐제도 개혁과 은행의 설립</a:t>
            </a:r>
            <a:r>
              <a:rPr lang="en-US" altLang="ko-KR" sz="2600" dirty="0"/>
              <a:t>, </a:t>
            </a:r>
            <a:r>
              <a:rPr lang="ko-KR" altLang="en-US" sz="2600" dirty="0"/>
              <a:t>⑤ 재정</a:t>
            </a:r>
            <a:r>
              <a:rPr lang="en-US" altLang="ko-KR" sz="2600" dirty="0"/>
              <a:t>‧</a:t>
            </a:r>
            <a:r>
              <a:rPr lang="ko-KR" altLang="en-US" sz="2600" dirty="0"/>
              <a:t>세제의 개혁</a:t>
            </a:r>
            <a:r>
              <a:rPr lang="en-US" altLang="ko-KR" sz="2600" dirty="0"/>
              <a:t>, </a:t>
            </a:r>
            <a:r>
              <a:rPr lang="ko-KR" altLang="en-US" sz="2600" dirty="0"/>
              <a:t>⑥ 우편 사업의 확립</a:t>
            </a:r>
            <a:r>
              <a:rPr lang="en-US" altLang="ko-KR" sz="2600" dirty="0"/>
              <a:t>, </a:t>
            </a:r>
            <a:r>
              <a:rPr lang="ko-KR" altLang="en-US" sz="2600" dirty="0"/>
              <a:t>⑦ 신문 사업의 실시</a:t>
            </a:r>
            <a:r>
              <a:rPr lang="en-US" altLang="ko-KR" sz="2600" dirty="0"/>
              <a:t>, </a:t>
            </a:r>
            <a:r>
              <a:rPr lang="ko-KR" altLang="en-US" sz="2600" dirty="0"/>
              <a:t>⑧ 수리</a:t>
            </a:r>
            <a:r>
              <a:rPr lang="en-US" altLang="ko-KR" sz="2600" dirty="0"/>
              <a:t>(</a:t>
            </a:r>
            <a:r>
              <a:rPr lang="ko-KR" altLang="en-US" sz="2600" dirty="0"/>
              <a:t>水利</a:t>
            </a:r>
            <a:r>
              <a:rPr lang="en-US" altLang="ko-KR" sz="2600" dirty="0"/>
              <a:t>) </a:t>
            </a:r>
            <a:r>
              <a:rPr lang="ko-KR" altLang="en-US" sz="2600" dirty="0"/>
              <a:t>사업의 개발 등 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rgbClr val="FF0000"/>
                </a:solidFill>
              </a:rPr>
              <a:t>☞ 태평천국의 서구적 근대화 방향 모색</a:t>
            </a:r>
            <a:endParaRPr lang="en-US" altLang="ko-KR" sz="2600" dirty="0">
              <a:solidFill>
                <a:srgbClr val="FF0000"/>
              </a:solidFill>
            </a:endParaRPr>
          </a:p>
          <a:p>
            <a:r>
              <a:rPr lang="ko-KR" altLang="en-US" sz="2600" dirty="0">
                <a:solidFill>
                  <a:srgbClr val="FF0000"/>
                </a:solidFill>
              </a:rPr>
              <a:t>☞ 결국은 탁상공론</a:t>
            </a:r>
            <a:r>
              <a:rPr lang="en-US" altLang="ko-KR" sz="2600" dirty="0">
                <a:solidFill>
                  <a:srgbClr val="FF0000"/>
                </a:solidFill>
              </a:rPr>
              <a:t>. </a:t>
            </a:r>
            <a:r>
              <a:rPr lang="ko-KR" altLang="en-US" sz="2600" dirty="0">
                <a:solidFill>
                  <a:srgbClr val="FF0000"/>
                </a:solidFill>
              </a:rPr>
              <a:t>근대적 제도를 도입할만한 조건 </a:t>
            </a:r>
            <a:r>
              <a:rPr lang="ko-KR" altLang="en-US" sz="2600" dirty="0" smtClean="0">
                <a:solidFill>
                  <a:srgbClr val="FF0000"/>
                </a:solidFill>
              </a:rPr>
              <a:t>결여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개혁의 방향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홍인간의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자정신편</a:t>
            </a:r>
            <a:r>
              <a:rPr lang="en-US" altLang="ko-KR" dirty="0"/>
              <a:t>(</a:t>
            </a:r>
            <a:r>
              <a:rPr lang="ko-KR" altLang="en-US" b="1" dirty="0" err="1"/>
              <a:t>資政新篇</a:t>
            </a:r>
            <a:r>
              <a:rPr lang="en-US" altLang="ko-KR" b="1" dirty="0"/>
              <a:t>)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28" y="838303"/>
            <a:ext cx="1810544" cy="171816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4832EC86-1718-5741-9F9B-4AB40BDE3E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787"/>
    </mc:Choice>
    <mc:Fallback xmlns="">
      <p:transition spd="slow" advTm="14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안으로 청의 지배에 반대하는 </a:t>
            </a:r>
            <a:r>
              <a:rPr lang="ko-KR" altLang="en-US" sz="2800" dirty="0" err="1"/>
              <a:t>태평천국군에</a:t>
            </a:r>
            <a:r>
              <a:rPr lang="ko-KR" altLang="en-US" sz="2800" dirty="0"/>
              <a:t> 대응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밖으로 </a:t>
            </a:r>
            <a:r>
              <a:rPr lang="ko-KR" altLang="en-US" sz="2800" dirty="0" err="1"/>
              <a:t>난징조약의</a:t>
            </a:r>
            <a:r>
              <a:rPr lang="ko-KR" altLang="en-US" sz="2800" dirty="0"/>
              <a:t> 미진한 부분을 수정하려는 영국 등 요구에 대응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서양에 대응할 군사력 보유와 경제력에 맞먹는 </a:t>
            </a:r>
            <a:endParaRPr lang="en-US" altLang="ko-KR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   </a:t>
            </a:r>
            <a:r>
              <a:rPr lang="ko-KR" altLang="en-US" sz="2800" dirty="0"/>
              <a:t>산업화가 시급함을 자각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지방의 鄕紳 </a:t>
            </a:r>
            <a:r>
              <a:rPr lang="ko-KR" altLang="en-US" sz="2800" dirty="0" err="1"/>
              <a:t>이홍장</a:t>
            </a:r>
            <a:r>
              <a:rPr lang="en-US" altLang="ko-KR" sz="2800" dirty="0"/>
              <a:t>(</a:t>
            </a:r>
            <a:r>
              <a:rPr lang="ko-KR" altLang="en-US" sz="2800" dirty="0"/>
              <a:t>淮軍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증국번</a:t>
            </a:r>
            <a:r>
              <a:rPr lang="en-US" altLang="ko-KR" sz="2800" dirty="0"/>
              <a:t>(</a:t>
            </a:r>
            <a:r>
              <a:rPr lang="ko-KR" altLang="en-US" sz="2800" dirty="0" err="1"/>
              <a:t>湘軍</a:t>
            </a:r>
            <a:r>
              <a:rPr lang="en-US" altLang="ko-KR" sz="2800" dirty="0"/>
              <a:t>), </a:t>
            </a:r>
            <a:r>
              <a:rPr lang="ko-KR" altLang="en-US" sz="2800" dirty="0" err="1"/>
              <a:t>좌종당</a:t>
            </a:r>
            <a:r>
              <a:rPr lang="ko-KR" altLang="en-US" sz="2800" dirty="0"/>
              <a:t> 등 한인을 관료로 기용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청조의 대응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977908B0-75CE-FA4D-9771-A9348189F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97"/>
    </mc:Choice>
    <mc:Fallback xmlns="">
      <p:transition spd="slow" advTm="11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5440" y="1295400"/>
            <a:ext cx="9793088" cy="468052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ko-KR" altLang="en-US" dirty="0"/>
              <a:t>역적 홍수전과 </a:t>
            </a:r>
            <a:r>
              <a:rPr lang="ko-KR" altLang="en-US" dirty="0" err="1"/>
              <a:t>양수청은</a:t>
            </a:r>
            <a:r>
              <a:rPr lang="en-US" altLang="ko-KR" dirty="0"/>
              <a:t>….</a:t>
            </a:r>
            <a:r>
              <a:rPr lang="ko-KR" altLang="en-US" dirty="0"/>
              <a:t>대대로 성인이 명교를 유지하고 사람다운 도리를 염두에 두고 질서를 세워왔습니다</a:t>
            </a:r>
            <a:r>
              <a:rPr lang="en-US" altLang="ko-KR" dirty="0"/>
              <a:t>. ….</a:t>
            </a:r>
            <a:r>
              <a:rPr lang="ko-KR" altLang="en-US" dirty="0"/>
              <a:t>그런데 태평천국 군은 외국오랑캐가 시작한 것을 받아들여 천주의 가르침을 숭상하고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가짜 군주와 재상에서 아래로는 병졸이나 잡부에 이르기까지 모두 형제라고 </a:t>
            </a:r>
            <a:r>
              <a:rPr lang="ko-KR" altLang="en-US" dirty="0"/>
              <a:t>칭하며</a:t>
            </a:r>
            <a:r>
              <a:rPr lang="en-US" altLang="ko-KR" dirty="0"/>
              <a:t>, </a:t>
            </a:r>
            <a:r>
              <a:rPr lang="ko-KR" altLang="en-US" dirty="0"/>
              <a:t>단지 하느님만을 아버지라고 해야 한다고 주장합니다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다른 백성의 아버지는 모두 형제이고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다른 백성의 어머니는 모두 자매라는 것입니다</a:t>
            </a:r>
            <a:r>
              <a:rPr lang="en-US" altLang="ko-KR" dirty="0"/>
              <a:t>. … </a:t>
            </a:r>
            <a:r>
              <a:rPr lang="ko-KR" altLang="en-US" dirty="0"/>
              <a:t>중국의 수천 년 예의인륜</a:t>
            </a:r>
            <a:r>
              <a:rPr lang="en-US" altLang="ko-KR" dirty="0"/>
              <a:t>, </a:t>
            </a:r>
            <a:r>
              <a:rPr lang="ko-KR" altLang="en-US" dirty="0" err="1"/>
              <a:t>시서</a:t>
            </a:r>
            <a:r>
              <a:rPr lang="en-US" altLang="ko-KR" dirty="0"/>
              <a:t>(</a:t>
            </a:r>
            <a:r>
              <a:rPr lang="ko-KR" altLang="en-US" dirty="0" err="1"/>
              <a:t>詩書</a:t>
            </a:r>
            <a:r>
              <a:rPr lang="en-US" altLang="ko-KR" dirty="0"/>
              <a:t>)</a:t>
            </a:r>
            <a:r>
              <a:rPr lang="ko-KR" altLang="en-US" dirty="0"/>
              <a:t>를 모두 일거에 멸절시키려 하고 있는 것입니다</a:t>
            </a:r>
            <a:r>
              <a:rPr lang="en-US" altLang="ko-KR" dirty="0"/>
              <a:t>. ….</a:t>
            </a:r>
            <a:r>
              <a:rPr lang="ko-KR" altLang="en-US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200" dirty="0" err="1"/>
              <a:t>증국번</a:t>
            </a:r>
            <a:r>
              <a:rPr lang="en-US" altLang="ko-KR" sz="3200" dirty="0"/>
              <a:t>(1811~1872)</a:t>
            </a:r>
            <a:r>
              <a:rPr lang="ko-KR" altLang="en-US" sz="3200" dirty="0"/>
              <a:t>의   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en-US" altLang="ko-KR" sz="3200" dirty="0"/>
              <a:t>                     (</a:t>
            </a:r>
            <a:r>
              <a:rPr lang="ko-KR" altLang="en-US" sz="3200" dirty="0" err="1"/>
              <a:t>토월비격</a:t>
            </a:r>
            <a:r>
              <a:rPr lang="ko-KR" altLang="en-US" sz="3200" dirty="0" err="1">
                <a:solidFill>
                  <a:prstClr val="black"/>
                </a:solidFill>
              </a:rPr>
              <a:t>討粤匪檄</a:t>
            </a:r>
            <a:r>
              <a:rPr lang="en-US" altLang="ko-KR" sz="3200" dirty="0"/>
              <a:t>/1854)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747628" y="6226960"/>
            <a:ext cx="640871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중국 유교적 지배체제</a:t>
            </a:r>
            <a:r>
              <a:rPr lang="en-US" altLang="ko-KR" dirty="0"/>
              <a:t>, </a:t>
            </a:r>
            <a:r>
              <a:rPr lang="ko-KR" altLang="en-US" dirty="0"/>
              <a:t>전통문명에 대한 도전으로 인식 함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="" xmlns:a16="http://schemas.microsoft.com/office/drawing/2014/main" id="{FFBAB19D-2156-2844-A81A-468DDEBE57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21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72"/>
    </mc:Choice>
    <mc:Fallback xmlns="">
      <p:transition spd="slow" advTm="131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7448" y="1412776"/>
            <a:ext cx="9083352" cy="47133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1853</a:t>
            </a:r>
            <a:r>
              <a:rPr lang="ko-KR" altLang="en-US" sz="2000" dirty="0"/>
              <a:t>년 태평천국 건국 당시 남경에 수도를 정함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1864</a:t>
            </a:r>
            <a:r>
              <a:rPr lang="ko-KR" altLang="en-US" sz="2000" dirty="0"/>
              <a:t>년 태평천국의 </a:t>
            </a:r>
            <a:r>
              <a:rPr lang="ko-KR" altLang="en-US" sz="2000" dirty="0" err="1"/>
              <a:t>天京</a:t>
            </a:r>
            <a:r>
              <a:rPr lang="en-US" altLang="ko-KR" sz="2000" dirty="0"/>
              <a:t>(</a:t>
            </a:r>
            <a:r>
              <a:rPr lang="ko-KR" altLang="en-US" sz="2000" dirty="0"/>
              <a:t>남경</a:t>
            </a:r>
            <a:r>
              <a:rPr lang="en-US" altLang="ko-KR" sz="2000" dirty="0"/>
              <a:t>)</a:t>
            </a:r>
            <a:r>
              <a:rPr lang="ko-KR" altLang="en-US" sz="2000" dirty="0"/>
              <a:t>이 淸과 외국군대에 점령되어 태평천국군의 </a:t>
            </a:r>
            <a:r>
              <a:rPr lang="ko-KR" altLang="en-US" sz="2000" dirty="0" err="1"/>
              <a:t>기의는</a:t>
            </a:r>
            <a:r>
              <a:rPr lang="ko-KR" altLang="en-US" sz="2000" dirty="0"/>
              <a:t> 실패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다른 반 만주적 단체와 연결되지 못하고 고립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지도층의 조직력 </a:t>
            </a:r>
            <a:r>
              <a:rPr lang="ko-KR" altLang="en-US" sz="2000" dirty="0" err="1"/>
              <a:t>행동력</a:t>
            </a:r>
            <a:r>
              <a:rPr lang="ko-KR" altLang="en-US" sz="2000" dirty="0"/>
              <a:t> 결여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초기의 타도목표인 집권층부정부패 족벌정치</a:t>
            </a:r>
            <a:r>
              <a:rPr lang="en-US" altLang="ko-KR" sz="2000" dirty="0"/>
              <a:t>, </a:t>
            </a:r>
            <a:r>
              <a:rPr lang="ko-KR" altLang="en-US" sz="2000" dirty="0"/>
              <a:t>군주제 등 봉건적 잔재를 오히려 답습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기독교라는 종교적 호소력은 부족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개혁정신은 당시의 피지배계층에게 환영을 받았지만 지나치게 이상주의적</a:t>
            </a:r>
            <a:r>
              <a:rPr lang="en-US" altLang="ko-KR" sz="2000" dirty="0"/>
              <a:t> </a:t>
            </a:r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ko-KR" altLang="en-US" dirty="0"/>
              <a:t>태평천국 실패</a:t>
            </a:r>
            <a:r>
              <a:rPr lang="en-US" altLang="ko-KR" dirty="0"/>
              <a:t>, </a:t>
            </a:r>
            <a:r>
              <a:rPr lang="ko-KR" altLang="en-US" dirty="0"/>
              <a:t>실패의 원인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624C9BB2-F170-6340-81CB-62BCF007E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51"/>
    </mc:Choice>
    <mc:Fallback xmlns="">
      <p:transition spd="slow" advTm="163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>
          <a:xfrm>
            <a:off x="2246313" y="1916833"/>
            <a:ext cx="7772400" cy="29523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제</a:t>
            </a:r>
            <a:r>
              <a:rPr lang="en-US" altLang="ko-KR" dirty="0"/>
              <a:t>1~2</a:t>
            </a:r>
            <a:r>
              <a:rPr lang="ko-KR" altLang="en-US" dirty="0"/>
              <a:t>차 </a:t>
            </a:r>
            <a:r>
              <a:rPr lang="ko-KR" altLang="en-US" dirty="0" err="1"/>
              <a:t>중영전쟁</a:t>
            </a:r>
            <a:r>
              <a:rPr lang="ko-KR" altLang="en-US" dirty="0"/>
              <a:t> 사이에 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아편전쟁 후 서구문물의 영향</a:t>
            </a:r>
            <a:r>
              <a:rPr lang="en-US" altLang="ko-KR" dirty="0"/>
              <a:t>(</a:t>
            </a:r>
            <a:r>
              <a:rPr lang="ko-KR" altLang="en-US" dirty="0"/>
              <a:t>기독교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중국 내부의 구조적 문제 드러남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피지배계층의 사회인식이 엿보임</a:t>
            </a:r>
            <a:r>
              <a:rPr lang="en-US" altLang="ko-KR" dirty="0"/>
              <a:t>(</a:t>
            </a:r>
            <a:r>
              <a:rPr lang="ko-KR" altLang="en-US" dirty="0"/>
              <a:t>반봉건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지배계층의 위기 의식 고조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6313" y="4941169"/>
            <a:ext cx="7772400" cy="827807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태평천국운동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C13B99AC-6831-E747-A876-6B1EAD2FC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656"/>
    </mc:Choice>
    <mc:Fallback xmlns="">
      <p:transition spd="slow" advTm="260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415480" y="2132857"/>
            <a:ext cx="8795320" cy="399330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태평천국운동 이전에는 각 지방의 </a:t>
            </a:r>
            <a:r>
              <a:rPr lang="ko-KR" altLang="en-US" sz="2800" dirty="0" err="1"/>
              <a:t>순무</a:t>
            </a:r>
            <a:r>
              <a:rPr lang="en-US" altLang="ko-KR" sz="2800" dirty="0"/>
              <a:t>(</a:t>
            </a:r>
            <a:r>
              <a:rPr lang="ko-KR" altLang="en-US" sz="2800" dirty="0" err="1"/>
              <a:t>巡撫</a:t>
            </a:r>
            <a:r>
              <a:rPr lang="en-US" altLang="ko-KR" sz="2800" dirty="0"/>
              <a:t>)</a:t>
            </a:r>
            <a:r>
              <a:rPr lang="ko-KR" altLang="en-US" sz="2800" dirty="0"/>
              <a:t>는 병권</a:t>
            </a:r>
            <a:r>
              <a:rPr lang="en-US" altLang="ko-KR" sz="2800" dirty="0"/>
              <a:t>(</a:t>
            </a:r>
            <a:r>
              <a:rPr lang="ko-KR" altLang="en-US" sz="2800" dirty="0"/>
              <a:t>兵權</a:t>
            </a:r>
            <a:r>
              <a:rPr lang="en-US" altLang="ko-KR" sz="2800" dirty="0"/>
              <a:t>)</a:t>
            </a:r>
            <a:r>
              <a:rPr lang="ko-KR" altLang="en-US" sz="2800" dirty="0"/>
              <a:t>이 없었고</a:t>
            </a:r>
            <a:r>
              <a:rPr lang="en-US" altLang="ko-KR" sz="2800" dirty="0"/>
              <a:t>, </a:t>
            </a:r>
            <a:r>
              <a:rPr lang="ko-KR" altLang="en-US" sz="2800" dirty="0"/>
              <a:t>총독</a:t>
            </a:r>
            <a:r>
              <a:rPr lang="en-US" altLang="ko-KR" sz="2800" dirty="0"/>
              <a:t>(</a:t>
            </a:r>
            <a:r>
              <a:rPr lang="ko-KR" altLang="en-US" sz="2800" dirty="0"/>
              <a:t>總督</a:t>
            </a:r>
            <a:r>
              <a:rPr lang="en-US" altLang="ko-KR" sz="2800" dirty="0"/>
              <a:t>) </a:t>
            </a:r>
            <a:r>
              <a:rPr lang="ko-KR" altLang="en-US" sz="2800" dirty="0"/>
              <a:t>역시 특별한 권한이 없었다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운동의 발발 이후 지방의 총독과 </a:t>
            </a:r>
            <a:r>
              <a:rPr lang="ko-KR" altLang="en-US" sz="2800" dirty="0" err="1"/>
              <a:t>순무가</a:t>
            </a:r>
            <a:r>
              <a:rPr lang="ko-KR" altLang="en-US" sz="2800" dirty="0"/>
              <a:t> 병력을 합법적으로 양성 유지하기 시작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중국혁명 시기 지방분권적 정치형태에 영향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5072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영향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b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지방분권 및 군벌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軍閥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성장의 맹아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="" xmlns:a16="http://schemas.microsoft.com/office/drawing/2014/main" id="{B8AA617B-05CE-4E4B-9D18-41E08BBF7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63"/>
    </mc:Choice>
    <mc:Fallback xmlns="">
      <p:transition spd="slow" advTm="124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>
              <a:lnSpc>
                <a:spcPct val="170000"/>
              </a:lnSpc>
            </a:pPr>
            <a:r>
              <a:rPr lang="ko-KR" altLang="en-US" dirty="0"/>
              <a:t>태평천국이 지속되는 동안 </a:t>
            </a:r>
            <a:r>
              <a:rPr lang="ko-KR" altLang="en-US" dirty="0" err="1"/>
              <a:t>상군</a:t>
            </a:r>
            <a:r>
              <a:rPr lang="en-US" altLang="ko-KR" dirty="0"/>
              <a:t>(</a:t>
            </a:r>
            <a:r>
              <a:rPr lang="ko-KR" altLang="en-US" dirty="0" err="1"/>
              <a:t>증국번</a:t>
            </a:r>
            <a:r>
              <a:rPr lang="en-US" altLang="ko-KR" dirty="0"/>
              <a:t>)</a:t>
            </a:r>
            <a:r>
              <a:rPr lang="ko-KR" altLang="en-US" dirty="0"/>
              <a:t>과 회군</a:t>
            </a:r>
            <a:r>
              <a:rPr lang="en-US" altLang="ko-KR" dirty="0"/>
              <a:t>(</a:t>
            </a:r>
            <a:r>
              <a:rPr lang="ko-KR" altLang="en-US" dirty="0" err="1"/>
              <a:t>이홍장</a:t>
            </a:r>
            <a:r>
              <a:rPr lang="en-US" altLang="ko-KR" dirty="0"/>
              <a:t>)</a:t>
            </a:r>
            <a:r>
              <a:rPr lang="ko-KR" altLang="en-US" dirty="0"/>
              <a:t>은 모두 서양의 대포와 소총 사용</a:t>
            </a:r>
          </a:p>
          <a:p>
            <a:pPr fontAlgn="base">
              <a:lnSpc>
                <a:spcPct val="170000"/>
              </a:lnSpc>
            </a:pPr>
            <a:r>
              <a:rPr lang="ko-KR" altLang="en-US" dirty="0"/>
              <a:t>또한 당시 외국의 용병들로 구성된 상승군</a:t>
            </a:r>
            <a:r>
              <a:rPr lang="en-US" altLang="ko-KR" dirty="0"/>
              <a:t>(</a:t>
            </a:r>
            <a:r>
              <a:rPr lang="ko-KR" altLang="en-US" dirty="0"/>
              <a:t>常勝軍</a:t>
            </a:r>
            <a:r>
              <a:rPr lang="en-US" altLang="ko-KR" dirty="0"/>
              <a:t>)</a:t>
            </a:r>
            <a:r>
              <a:rPr lang="ko-KR" altLang="en-US" dirty="0"/>
              <a:t>은 서양식으로 조직</a:t>
            </a:r>
            <a:r>
              <a:rPr lang="en-US" altLang="ko-KR" dirty="0"/>
              <a:t>‧</a:t>
            </a:r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서양 무기로 무장</a:t>
            </a:r>
            <a:r>
              <a:rPr lang="en-US" altLang="ko-KR" dirty="0"/>
              <a:t>, </a:t>
            </a:r>
            <a:r>
              <a:rPr lang="ko-KR" altLang="en-US" dirty="0"/>
              <a:t>서양식 작전으로 전투를 수행</a:t>
            </a:r>
            <a:r>
              <a:rPr lang="en-US" altLang="ko-KR" dirty="0"/>
              <a:t>, </a:t>
            </a:r>
            <a:r>
              <a:rPr lang="ko-KR" altLang="en-US" dirty="0"/>
              <a:t>승리</a:t>
            </a:r>
          </a:p>
          <a:p>
            <a:pPr fontAlgn="base">
              <a:lnSpc>
                <a:spcPct val="170000"/>
              </a:lnSpc>
            </a:pPr>
            <a:r>
              <a:rPr lang="ko-KR" altLang="en-US" dirty="0"/>
              <a:t>그리하여 이들에 의해 서양 군사 기술 도입을 중심으로 한 자강운동</a:t>
            </a:r>
            <a:r>
              <a:rPr lang="en-US" altLang="ko-KR" dirty="0"/>
              <a:t>(</a:t>
            </a:r>
            <a:r>
              <a:rPr lang="ko-KR" altLang="en-US" dirty="0"/>
              <a:t>自强運動</a:t>
            </a:r>
            <a:r>
              <a:rPr lang="en-US" altLang="ko-KR" dirty="0"/>
              <a:t>)</a:t>
            </a:r>
            <a:r>
              <a:rPr lang="ko-KR" altLang="en-US" dirty="0"/>
              <a:t>이 일어났는데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ko-KR" altLang="en-US" dirty="0" err="1"/>
              <a:t>양무운동</a:t>
            </a:r>
            <a:r>
              <a:rPr lang="en-US" altLang="ko-KR" dirty="0"/>
              <a:t>(</a:t>
            </a:r>
            <a:r>
              <a:rPr lang="ko-KR" altLang="en-US" dirty="0" err="1"/>
              <a:t>洋務運動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</a:rPr>
              <a:t>양무운동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</a:rPr>
              <a:t>洋務運動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의 기반 조성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9FF5E86D-7288-4948-A372-EF5E40310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79"/>
    </mc:Choice>
    <mc:Fallback xmlns="">
      <p:transition spd="slow" advTm="7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412777"/>
            <a:ext cx="10813143" cy="47133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 err="1"/>
              <a:t>孫文</a:t>
            </a:r>
            <a:endParaRPr lang="en-US" altLang="ko-K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dirty="0" err="1"/>
              <a:t>주원장</a:t>
            </a:r>
            <a:r>
              <a:rPr lang="en-US" altLang="ko-KR" dirty="0"/>
              <a:t>, </a:t>
            </a:r>
            <a:r>
              <a:rPr lang="ko-KR" altLang="en-US" dirty="0"/>
              <a:t>홍수전과 동일시</a:t>
            </a:r>
            <a:endParaRPr lang="en-US" altLang="ko-K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dirty="0"/>
              <a:t>순수 민족혁명</a:t>
            </a:r>
            <a:r>
              <a:rPr lang="en-US" altLang="ko-KR" dirty="0"/>
              <a:t>, </a:t>
            </a:r>
            <a:r>
              <a:rPr lang="ko-KR" altLang="en-US" dirty="0"/>
              <a:t>단 혁명 후에 專制를 피할 수 없었으므로 실패</a:t>
            </a:r>
            <a:endParaRPr lang="en-US" altLang="ko-K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 err="1"/>
              <a:t>知有民族而不知有民權</a:t>
            </a:r>
            <a:r>
              <a:rPr lang="en-US" altLang="ko-KR" dirty="0"/>
              <a:t>, </a:t>
            </a:r>
            <a:r>
              <a:rPr lang="ko-KR" altLang="en-US" dirty="0" err="1" smtClean="0"/>
              <a:t>知有君主而不知民主</a:t>
            </a:r>
            <a:endParaRPr lang="en-US" altLang="ko-KR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     (</a:t>
            </a:r>
            <a:r>
              <a:rPr lang="ko-KR" altLang="en-US" dirty="0">
                <a:solidFill>
                  <a:srgbClr val="0070C0"/>
                </a:solidFill>
              </a:rPr>
              <a:t>민족은 알았지만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민권은 알지 못하였고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군주는 알았지만 민주는 몰랐다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en-US" altLang="ko-KR" dirty="0"/>
              <a:t>”</a:t>
            </a:r>
          </a:p>
          <a:p>
            <a:pPr>
              <a:lnSpc>
                <a:spcPct val="160000"/>
              </a:lnSpc>
            </a:pPr>
            <a:r>
              <a:rPr lang="ko-KR" altLang="en-US" dirty="0" err="1"/>
              <a:t>蔣介石</a:t>
            </a:r>
            <a:endParaRPr lang="en-US" altLang="ko-K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ko-KR" altLang="en-US" dirty="0"/>
              <a:t>동남에서 일어난</a:t>
            </a:r>
            <a:r>
              <a:rPr lang="en-US" altLang="ko-KR" dirty="0"/>
              <a:t>, </a:t>
            </a:r>
            <a:r>
              <a:rPr lang="ko-KR" altLang="en-US" dirty="0"/>
              <a:t>청에 항거한</a:t>
            </a:r>
            <a:r>
              <a:rPr lang="en-US" altLang="ko-KR" dirty="0"/>
              <a:t>, </a:t>
            </a:r>
            <a:r>
              <a:rPr lang="ko-KR" altLang="en-US" dirty="0"/>
              <a:t>민족사상이 일어날 수 있었던 기념비적인 사건</a:t>
            </a:r>
            <a:endParaRPr lang="en-US" altLang="ko-KR" dirty="0"/>
          </a:p>
          <a:p>
            <a:pPr>
              <a:lnSpc>
                <a:spcPct val="160000"/>
              </a:lnSpc>
              <a:buFontTx/>
              <a:buChar char="-"/>
            </a:pPr>
            <a:r>
              <a:rPr lang="en-US" altLang="ko-KR" dirty="0"/>
              <a:t>19</a:t>
            </a:r>
            <a:r>
              <a:rPr lang="ko-KR" altLang="en-US" dirty="0"/>
              <a:t>세기 동방 제</a:t>
            </a:r>
            <a:r>
              <a:rPr lang="en-US" altLang="ko-KR" dirty="0"/>
              <a:t>1</a:t>
            </a:r>
            <a:r>
              <a:rPr lang="ko-KR" altLang="en-US" dirty="0"/>
              <a:t>의 대전</a:t>
            </a:r>
            <a:r>
              <a:rPr lang="en-US" altLang="ko-KR" dirty="0"/>
              <a:t>, </a:t>
            </a:r>
            <a:r>
              <a:rPr lang="ko-KR" altLang="en-US" dirty="0"/>
              <a:t>영광의 역사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태평천국에 대한 평가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DC4D7D5F-275D-054D-AE4A-680D6F2DB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12"/>
    </mc:Choice>
    <mc:Fallback xmlns="">
      <p:transition spd="slow" advTm="211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1949</a:t>
            </a:r>
            <a:r>
              <a:rPr lang="ko-KR" altLang="en-US" dirty="0"/>
              <a:t>년 이후 국민당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전문 연구자도 없고</a:t>
            </a:r>
            <a:r>
              <a:rPr lang="en-US" altLang="ko-KR" dirty="0"/>
              <a:t>, </a:t>
            </a:r>
            <a:r>
              <a:rPr lang="ko-KR" altLang="en-US" dirty="0"/>
              <a:t>역사적 평가도 폄하됨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여권신장</a:t>
            </a:r>
            <a:r>
              <a:rPr lang="en-US" altLang="ko-KR" dirty="0"/>
              <a:t>, </a:t>
            </a:r>
            <a:r>
              <a:rPr lang="ko-KR" altLang="en-US" dirty="0"/>
              <a:t>형식상 청에 불복종</a:t>
            </a:r>
            <a:r>
              <a:rPr lang="en-US" altLang="ko-KR" dirty="0"/>
              <a:t>, </a:t>
            </a:r>
            <a:r>
              <a:rPr lang="ko-KR" altLang="en-US" dirty="0"/>
              <a:t>민족이익을 근본으로 삼은 운동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이상을 위해서 분투한 정신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금연</a:t>
            </a:r>
            <a:r>
              <a:rPr lang="en-US" altLang="ko-KR" dirty="0"/>
              <a:t>, </a:t>
            </a:r>
            <a:r>
              <a:rPr lang="ko-KR" altLang="en-US" dirty="0"/>
              <a:t>금주</a:t>
            </a:r>
            <a:r>
              <a:rPr lang="en-US" altLang="ko-KR" dirty="0"/>
              <a:t>, </a:t>
            </a:r>
            <a:r>
              <a:rPr lang="ko-KR" altLang="en-US" dirty="0"/>
              <a:t>등등은 긍정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신권통치</a:t>
            </a:r>
            <a:r>
              <a:rPr lang="en-US" altLang="ko-KR" dirty="0"/>
              <a:t>, </a:t>
            </a:r>
            <a:r>
              <a:rPr lang="ko-KR" altLang="en-US" dirty="0"/>
              <a:t>봉건제도</a:t>
            </a:r>
            <a:r>
              <a:rPr lang="en-US" altLang="ko-KR" dirty="0"/>
              <a:t>, </a:t>
            </a:r>
            <a:r>
              <a:rPr lang="ko-KR" altLang="en-US" dirty="0" err="1"/>
              <a:t>내홍잔폭</a:t>
            </a:r>
            <a:r>
              <a:rPr lang="en-US" altLang="ko-KR" dirty="0"/>
              <a:t>, </a:t>
            </a:r>
            <a:r>
              <a:rPr lang="ko-KR" altLang="en-US" dirty="0"/>
              <a:t>민간신앙파괴</a:t>
            </a:r>
            <a:r>
              <a:rPr lang="en-US" altLang="ko-KR" dirty="0"/>
              <a:t>, </a:t>
            </a:r>
            <a:r>
              <a:rPr lang="ko-KR" altLang="en-US" dirty="0"/>
              <a:t>유가문화 평가 등에서 차이가 많다</a:t>
            </a:r>
            <a:r>
              <a:rPr lang="en-US" altLang="ko-KR" dirty="0"/>
              <a:t>.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태평천국에 대한 평가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9BA8ED73-900C-3543-9D16-DE2C3BE79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7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46"/>
    </mc:Choice>
    <mc:Fallback xmlns="">
      <p:transition spd="slow" advTm="83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대륙의 평가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서방의 침략반대</a:t>
            </a:r>
            <a:r>
              <a:rPr lang="en-US" altLang="ko-KR" dirty="0"/>
              <a:t>, </a:t>
            </a:r>
            <a:r>
              <a:rPr lang="ko-KR" altLang="en-US" dirty="0"/>
              <a:t>봉건통치 반대의 위대한 애국농민운동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혁명정신을 일으킨 역사의 원동력으로서의 작용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신해혁명으로 이어지는 포석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중국 민주주의 혁명의 서막</a:t>
            </a:r>
            <a:r>
              <a:rPr lang="en-US" altLang="ko-KR" dirty="0"/>
              <a:t>, </a:t>
            </a:r>
            <a:r>
              <a:rPr lang="ko-KR" altLang="en-US" dirty="0"/>
              <a:t>민주주의 혁명의 기본 강령 제시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사회 생산력의 발전을 가져옴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서방의 침략</a:t>
            </a:r>
            <a:r>
              <a:rPr lang="en-US" altLang="ko-KR" dirty="0"/>
              <a:t>, </a:t>
            </a:r>
            <a:r>
              <a:rPr lang="ko-KR" altLang="en-US" dirty="0"/>
              <a:t>자본주의 침투를 저지</a:t>
            </a:r>
            <a:endParaRPr lang="en-US" altLang="ko-KR" dirty="0"/>
          </a:p>
          <a:p>
            <a:pPr>
              <a:lnSpc>
                <a:spcPct val="170000"/>
              </a:lnSpc>
              <a:buFontTx/>
              <a:buChar char="-"/>
            </a:pPr>
            <a:r>
              <a:rPr lang="ko-KR" altLang="en-US" dirty="0"/>
              <a:t>인도의 반식민지 투쟁과 더불어 아시아 반식민지 투쟁의 선두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태평천국에 대한 평가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326FFACB-A1F9-A444-9DFE-E77FA67D3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6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09"/>
    </mc:Choice>
    <mc:Fallback xmlns="">
      <p:transition spd="slow" advTm="106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351584" y="836712"/>
            <a:ext cx="7467600" cy="580926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ko-KR" altLang="en-US" sz="2800" b="1" dirty="0"/>
              <a:t>♧ 정리</a:t>
            </a:r>
            <a:endParaRPr lang="ko-KR" altLang="en-US" sz="2800" dirty="0"/>
          </a:p>
        </p:txBody>
      </p:sp>
      <p:sp>
        <p:nvSpPr>
          <p:cNvPr id="3" name="직사각형 2"/>
          <p:cNvSpPr/>
          <p:nvPr/>
        </p:nvSpPr>
        <p:spPr>
          <a:xfrm>
            <a:off x="1919536" y="1508820"/>
            <a:ext cx="8352928" cy="43204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태평천국운동은 유교적 전통적 평균주의와 기독교의 교리가 만나 만들어낸 농민운동</a:t>
            </a:r>
            <a:endParaRPr lang="en-US" altLang="ko-KR" sz="2400" dirty="0"/>
          </a:p>
          <a:p>
            <a:pPr fontAlgn="base">
              <a:lnSpc>
                <a:spcPct val="150000"/>
              </a:lnSpc>
            </a:pPr>
            <a:endParaRPr lang="ko-KR" altLang="en-US" sz="2400" dirty="0"/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-  </a:t>
            </a:r>
            <a:r>
              <a:rPr lang="ko-KR" altLang="en-US" sz="2400" dirty="0"/>
              <a:t>비록 실패하였으나</a:t>
            </a:r>
            <a:r>
              <a:rPr lang="en-US" altLang="ko-KR" sz="2400" dirty="0"/>
              <a:t>, </a:t>
            </a:r>
            <a:r>
              <a:rPr lang="ko-KR" altLang="en-US" sz="2400" dirty="0"/>
              <a:t>이후 중국의 </a:t>
            </a:r>
            <a:r>
              <a:rPr lang="en-US" altLang="ko-KR" sz="2400" dirty="0"/>
              <a:t>(</a:t>
            </a:r>
            <a:r>
              <a:rPr lang="ko-KR" altLang="en-US" sz="2400" dirty="0"/>
              <a:t>서구식</a:t>
            </a:r>
            <a:r>
              <a:rPr lang="en-US" altLang="ko-KR" sz="2400" dirty="0"/>
              <a:t>)</a:t>
            </a:r>
            <a:r>
              <a:rPr lang="ko-KR" altLang="en-US" sz="2400" dirty="0"/>
              <a:t>근대화 과정에 큰 영향을 끼쳤으며</a:t>
            </a:r>
            <a:r>
              <a:rPr lang="en-US" altLang="ko-KR" sz="2400" dirty="0"/>
              <a:t>, </a:t>
            </a:r>
            <a:r>
              <a:rPr lang="ko-KR" altLang="en-US" sz="2400" dirty="0"/>
              <a:t>이는 아편전쟁과 함께 </a:t>
            </a:r>
            <a:r>
              <a:rPr lang="ko-KR" altLang="en-US" sz="2400" dirty="0">
                <a:solidFill>
                  <a:srgbClr val="FF0000"/>
                </a:solidFill>
              </a:rPr>
              <a:t>전통적</a:t>
            </a:r>
            <a:r>
              <a:rPr lang="ko-KR" altLang="en-US" sz="2400" dirty="0"/>
              <a:t> 동아시아 세계 </a:t>
            </a:r>
            <a:r>
              <a:rPr lang="ko-KR" altLang="en-US" sz="2400" dirty="0">
                <a:solidFill>
                  <a:srgbClr val="FF0000"/>
                </a:solidFill>
              </a:rPr>
              <a:t>해체</a:t>
            </a:r>
            <a:r>
              <a:rPr lang="ko-KR" altLang="en-US" sz="2400" dirty="0"/>
              <a:t>의 시발점이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="" xmlns:a16="http://schemas.microsoft.com/office/drawing/2014/main" id="{925C43D2-404B-4F4B-B7B0-3D71E508D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00"/>
    </mc:Choice>
    <mc:Fallback xmlns="">
      <p:transition spd="slow" advTm="13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D136C-C34E-4360-8997-A315FB89B47B}" type="slidenum">
              <a:rPr lang="ko-KR" altLang="en-US">
                <a:solidFill>
                  <a:prstClr val="black">
                    <a:tint val="75000"/>
                  </a:prstClr>
                </a:solidFill>
                <a:latin typeface="맑은 고딕"/>
                <a:ea typeface="맑은 고딕" panose="020B0503020000020004" pitchFamily="34" charset="-127"/>
              </a:rPr>
              <a:pPr>
                <a:defRPr/>
              </a:pPr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9416" y="1600201"/>
            <a:ext cx="945373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명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청교체기</a:t>
            </a:r>
            <a:r>
              <a:rPr lang="ko-KR" altLang="en-US" sz="2800" dirty="0"/>
              <a:t> 이래 진행되어온</a:t>
            </a:r>
            <a:r>
              <a:rPr lang="en-US" altLang="ko-KR" sz="2800" dirty="0"/>
              <a:t>, </a:t>
            </a:r>
            <a:r>
              <a:rPr lang="ko-KR" altLang="en-US" sz="2800" dirty="0"/>
              <a:t>향신</a:t>
            </a:r>
            <a:r>
              <a:rPr lang="en-US" altLang="ko-KR" sz="2800" dirty="0"/>
              <a:t>, 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지주에 의한 </a:t>
            </a:r>
            <a:endParaRPr lang="en-US" altLang="ko-KR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 </a:t>
            </a:r>
            <a:r>
              <a:rPr lang="ko-KR" altLang="en-US" sz="2800" dirty="0" smtClean="0"/>
              <a:t>토지 </a:t>
            </a:r>
            <a:r>
              <a:rPr lang="ko-KR" altLang="en-US" sz="2800" dirty="0"/>
              <a:t>집중 현상의 격화에 의한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농민들의 조세</a:t>
            </a:r>
            <a:r>
              <a:rPr lang="en-US" altLang="ko-KR" sz="2800" dirty="0"/>
              <a:t>, </a:t>
            </a:r>
            <a:r>
              <a:rPr lang="ko-KR" altLang="en-US" sz="2800" dirty="0"/>
              <a:t>소작료 반대 투쟁</a:t>
            </a:r>
            <a:endParaRPr lang="en-US" altLang="ko-KR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抗量</a:t>
            </a:r>
            <a:r>
              <a:rPr lang="en-US" altLang="ko-KR" sz="2800" dirty="0"/>
              <a:t>/</a:t>
            </a:r>
            <a:r>
              <a:rPr lang="ko-KR" altLang="en-US" sz="2800" dirty="0" err="1"/>
              <a:t>항량</a:t>
            </a:r>
            <a:r>
              <a:rPr lang="en-US" altLang="ko-KR" sz="2800" dirty="0"/>
              <a:t>:</a:t>
            </a:r>
            <a:r>
              <a:rPr lang="ko-KR" altLang="en-US" sz="2800" dirty="0" err="1"/>
              <a:t>토지세투쟁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抗租</a:t>
            </a:r>
            <a:r>
              <a:rPr lang="en-US" altLang="ko-KR" sz="2800" dirty="0"/>
              <a:t>/</a:t>
            </a:r>
            <a:r>
              <a:rPr lang="ko-KR" altLang="en-US" sz="2800" dirty="0" err="1"/>
              <a:t>항조</a:t>
            </a:r>
            <a:r>
              <a:rPr lang="en-US" altLang="ko-KR" sz="2800" dirty="0"/>
              <a:t>:</a:t>
            </a:r>
            <a:r>
              <a:rPr lang="ko-KR" altLang="en-US" sz="2800" dirty="0" err="1"/>
              <a:t>소작료투쟁</a:t>
            </a:r>
            <a:r>
              <a:rPr lang="en-US" altLang="ko-KR" sz="28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농민의 경제투쟁은 민중비밀결사의 활동과 함께  반체제 운동의 일환을 담당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 및 성격</a:t>
            </a:r>
            <a:r>
              <a:rPr lang="en-US" altLang="ko-KR" dirty="0"/>
              <a:t>: </a:t>
            </a:r>
            <a:r>
              <a:rPr lang="ko-KR" altLang="en-US" dirty="0" err="1"/>
              <a:t>청말의</a:t>
            </a:r>
            <a:r>
              <a:rPr lang="ko-KR" altLang="en-US" dirty="0"/>
              <a:t> 반봉건 투쟁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4D28DBC5-04BE-144B-BDA6-5F0389D15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00"/>
    </mc:Choice>
    <mc:Fallback xmlns="">
      <p:transition spd="slow" advTm="4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ko-KR" altLang="en-US" dirty="0"/>
          </a:p>
          <a:p>
            <a:pPr>
              <a:buFontTx/>
              <a:buChar char="-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94122"/>
          </a:xfrm>
        </p:spPr>
        <p:txBody>
          <a:bodyPr>
            <a:normAutofit/>
          </a:bodyPr>
          <a:lstStyle/>
          <a:p>
            <a:r>
              <a:rPr lang="ko-KR" altLang="en-US" dirty="0"/>
              <a:t>청의 국가경제와 농민의 고충</a:t>
            </a: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88010356"/>
              </p:ext>
            </p:extLst>
          </p:nvPr>
        </p:nvGraphicFramePr>
        <p:xfrm>
          <a:off x="1919536" y="2006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5" name="그룹 16"/>
          <p:cNvGrpSpPr/>
          <p:nvPr/>
        </p:nvGrpSpPr>
        <p:grpSpPr>
          <a:xfrm>
            <a:off x="8112225" y="2006600"/>
            <a:ext cx="1934765" cy="4064000"/>
            <a:chOff x="4160490" y="0"/>
            <a:chExt cx="1934765" cy="40640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160490" y="0"/>
              <a:ext cx="1934765" cy="406400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모서리가 둥근 직사각형 4"/>
            <p:cNvSpPr/>
            <p:nvPr/>
          </p:nvSpPr>
          <p:spPr>
            <a:xfrm>
              <a:off x="4160490" y="0"/>
              <a:ext cx="1934765" cy="121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300" dirty="0"/>
                <a:t>자연재해</a:t>
              </a:r>
            </a:p>
          </p:txBody>
        </p:sp>
      </p:grpSp>
      <p:grpSp>
        <p:nvGrpSpPr>
          <p:cNvPr id="7" name="그룹 22"/>
          <p:cNvGrpSpPr/>
          <p:nvPr/>
        </p:nvGrpSpPr>
        <p:grpSpPr>
          <a:xfrm>
            <a:off x="8269811" y="3261690"/>
            <a:ext cx="1547812" cy="1253473"/>
            <a:chOff x="4382335" y="1221553"/>
            <a:chExt cx="1547812" cy="125347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382335" y="1249675"/>
              <a:ext cx="1547812" cy="1225351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/>
                <a:t>수재</a:t>
              </a:r>
              <a:endParaRPr lang="en-US" altLang="ko-KR" sz="16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/>
                <a:t>메뚜기 재해</a:t>
              </a:r>
              <a:endParaRPr lang="en-US" altLang="ko-KR" sz="16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/>
                <a:t>황하유로변경</a:t>
              </a:r>
            </a:p>
          </p:txBody>
        </p:sp>
        <p:sp>
          <p:nvSpPr>
            <p:cNvPr id="25" name="모서리가 둥근 직사각형 4"/>
            <p:cNvSpPr/>
            <p:nvPr/>
          </p:nvSpPr>
          <p:spPr>
            <a:xfrm>
              <a:off x="4428380" y="1221553"/>
              <a:ext cx="1476034" cy="11535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305700" y="4645450"/>
            <a:ext cx="1547812" cy="1225351"/>
            <a:chOff x="2274093" y="2634257"/>
            <a:chExt cx="1547812" cy="122535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274093" y="2634257"/>
              <a:ext cx="1547812" cy="12253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7" name="모서리가 둥근 직사각형 4"/>
            <p:cNvSpPr/>
            <p:nvPr/>
          </p:nvSpPr>
          <p:spPr>
            <a:xfrm>
              <a:off x="2309982" y="2670146"/>
              <a:ext cx="1476034" cy="11535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33020" tIns="24765" rIns="33020" bIns="2476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dirty="0"/>
                <a:t>대 재해</a:t>
              </a:r>
              <a:endParaRPr lang="en-US" altLang="ko-KR" sz="1300" dirty="0"/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300" dirty="0"/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dirty="0"/>
                <a:t>관료의 무능</a:t>
              </a:r>
            </a:p>
          </p:txBody>
        </p: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="" xmlns:a16="http://schemas.microsoft.com/office/drawing/2014/main" id="{B1969A66-F847-5148-B8E0-65EE90874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17"/>
    </mc:Choice>
    <mc:Fallback xmlns="">
      <p:transition spd="slow" advTm="25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근대로 진입하는 시기에 일어난 농민운동</a:t>
            </a:r>
            <a:endParaRPr lang="en-US" altLang="ko-KR" dirty="0"/>
          </a:p>
          <a:p>
            <a:r>
              <a:rPr lang="ko-KR" altLang="en-US" dirty="0"/>
              <a:t>기독교를 표방한 종교운동</a:t>
            </a:r>
            <a:endParaRPr lang="en-US" altLang="ko-KR" dirty="0"/>
          </a:p>
          <a:p>
            <a:r>
              <a:rPr lang="ko-KR" altLang="en-US" dirty="0"/>
              <a:t>서구의 가치인 평등</a:t>
            </a:r>
            <a:r>
              <a:rPr lang="en-US" altLang="ko-KR" dirty="0"/>
              <a:t>, </a:t>
            </a:r>
            <a:r>
              <a:rPr lang="ko-KR" altLang="en-US" dirty="0"/>
              <a:t>자유 등을 내세운 민중운동</a:t>
            </a:r>
            <a:endParaRPr lang="en-US" altLang="ko-KR" dirty="0"/>
          </a:p>
          <a:p>
            <a:r>
              <a:rPr lang="ko-KR" altLang="en-US" dirty="0"/>
              <a:t>구태를 반복했던 민중운동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태평천국운동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="" xmlns:a16="http://schemas.microsoft.com/office/drawing/2014/main" id="{04191FA1-9C1E-8E42-ADB3-851AF0CFB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72"/>
    </mc:Choice>
    <mc:Fallback xmlns="">
      <p:transition spd="slow" advTm="3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chung3[1].jp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179318" y="1341707"/>
            <a:ext cx="3074568" cy="5357826"/>
          </a:xfrm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871864" y="1543114"/>
            <a:ext cx="5688632" cy="46085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광동성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화현</a:t>
            </a:r>
            <a:r>
              <a:rPr lang="ko-KR" altLang="en-US" sz="2000" dirty="0"/>
              <a:t>  </a:t>
            </a:r>
            <a:r>
              <a:rPr lang="ko-KR" altLang="en-US" sz="2000" dirty="0" err="1"/>
              <a:t>객가</a:t>
            </a:r>
            <a:r>
              <a:rPr lang="en-US" altLang="ko-KR" sz="2000" dirty="0"/>
              <a:t>(</a:t>
            </a:r>
            <a:r>
              <a:rPr lang="ko-KR" altLang="en-US" sz="2000" dirty="0" err="1"/>
              <a:t>客家</a:t>
            </a:r>
            <a:r>
              <a:rPr lang="en-US" altLang="ko-KR" sz="2000" dirty="0"/>
              <a:t>) </a:t>
            </a:r>
            <a:r>
              <a:rPr lang="ko-KR" altLang="en-US" sz="2000" dirty="0"/>
              <a:t> 출신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과거에 낙방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</a:t>
            </a:r>
            <a:r>
              <a:rPr lang="ko-KR" altLang="en-US" sz="2000" dirty="0" err="1"/>
              <a:t>勸世良言</a:t>
            </a:r>
            <a:r>
              <a:rPr lang="en-US" altLang="ko-KR" sz="2000" dirty="0"/>
              <a:t>&gt;</a:t>
            </a:r>
            <a:r>
              <a:rPr lang="ko-KR" altLang="en-US" sz="2000" dirty="0"/>
              <a:t>을 읽고</a:t>
            </a:r>
            <a:r>
              <a:rPr lang="en-US" altLang="ko-KR" sz="2000" dirty="0"/>
              <a:t>, </a:t>
            </a:r>
            <a:r>
              <a:rPr lang="ko-KR" altLang="en-US" sz="2000" dirty="0"/>
              <a:t>자신이 예수의 동생이라고 확신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상제 하의 인간 평등</a:t>
            </a:r>
            <a:r>
              <a:rPr lang="en-US" altLang="ko-KR" sz="2000" dirty="0"/>
              <a:t>, </a:t>
            </a:r>
            <a:r>
              <a:rPr lang="ko-KR" altLang="en-US" sz="2000" dirty="0"/>
              <a:t>우상타파 주장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풍운산</a:t>
            </a:r>
            <a:r>
              <a:rPr lang="en-US" altLang="ko-KR" sz="2000" dirty="0"/>
              <a:t>(</a:t>
            </a:r>
            <a:r>
              <a:rPr lang="ko-KR" altLang="en-US" sz="2000" dirty="0" err="1"/>
              <a:t>馮雲山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홍인간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洪仁玕</a:t>
            </a:r>
            <a:r>
              <a:rPr lang="en-US" altLang="ko-KR" sz="2000" dirty="0"/>
              <a:t>)</a:t>
            </a:r>
            <a:r>
              <a:rPr lang="ko-KR" altLang="en-US" sz="2000" dirty="0"/>
              <a:t>과 전도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양수청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소조귀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위창휘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석달개</a:t>
            </a:r>
            <a:r>
              <a:rPr lang="ko-KR" altLang="en-US" sz="2000" dirty="0"/>
              <a:t> 등 동지 </a:t>
            </a:r>
            <a:r>
              <a:rPr lang="ko-KR" altLang="en-US" sz="2000" dirty="0" err="1"/>
              <a:t>귀합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천명의 신도 확보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 err="1"/>
              <a:t>홍수전</a:t>
            </a:r>
            <a:r>
              <a:rPr lang="en-US" altLang="ko-KR" dirty="0"/>
              <a:t>(1814~1864)</a:t>
            </a:r>
            <a:r>
              <a:rPr lang="ko-KR" altLang="en-US" dirty="0"/>
              <a:t>과 </a:t>
            </a:r>
            <a:r>
              <a:rPr lang="en-US" altLang="ko-KR" dirty="0" smtClean="0"/>
              <a:t> </a:t>
            </a:r>
            <a:r>
              <a:rPr lang="ko-KR" altLang="en-US" dirty="0" err="1"/>
              <a:t>배상제회</a:t>
            </a:r>
            <a:r>
              <a:rPr lang="en-US" altLang="ko-KR" dirty="0"/>
              <a:t>(</a:t>
            </a:r>
            <a:r>
              <a:rPr lang="ko-KR" altLang="en-US" dirty="0" err="1"/>
              <a:t>拜上帝會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="" xmlns:a16="http://schemas.microsoft.com/office/drawing/2014/main" id="{FC39B266-087C-7842-B477-AD5AC62F7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49"/>
    </mc:Choice>
    <mc:Fallback xmlns="">
      <p:transition spd="slow" advTm="192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1" y="273050"/>
            <a:ext cx="1954560" cy="491654"/>
          </a:xfrm>
        </p:spPr>
        <p:txBody>
          <a:bodyPr>
            <a:normAutofit fontScale="90000"/>
          </a:bodyPr>
          <a:lstStyle/>
          <a:p>
            <a:r>
              <a:rPr lang="ko-KR" altLang="en-US" sz="2800" dirty="0" err="1"/>
              <a:t>客家人의</a:t>
            </a:r>
            <a:r>
              <a:rPr lang="ko-KR" altLang="en-US" sz="2800" dirty="0"/>
              <a:t> 삶</a:t>
            </a:r>
          </a:p>
        </p:txBody>
      </p:sp>
      <p:pic>
        <p:nvPicPr>
          <p:cNvPr id="5" name="내용 개체 틀 4" descr="SAM_0493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4223793" y="260648"/>
            <a:ext cx="6264275" cy="1038278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67089" y="879686"/>
            <a:ext cx="2232247" cy="2448273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err="1"/>
              <a:t>객가</a:t>
            </a:r>
            <a:r>
              <a:rPr lang="en-US" altLang="ko-KR" sz="2000" dirty="0"/>
              <a:t>: </a:t>
            </a:r>
            <a:r>
              <a:rPr lang="ko-KR" altLang="en-US" sz="2000" dirty="0"/>
              <a:t>북방 이민족의 남침으로 북 중국에서 남하해 온 한족 이주민으로서 같은 한족이라도 토착민과 언어</a:t>
            </a:r>
            <a:r>
              <a:rPr lang="en-US" altLang="ko-KR" sz="2000" dirty="0"/>
              <a:t>, </a:t>
            </a:r>
            <a:r>
              <a:rPr lang="ko-KR" altLang="en-US" sz="2000" dirty="0"/>
              <a:t>풍속이 달라 동화될 수 없는 특수집단</a:t>
            </a:r>
          </a:p>
          <a:p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 descr="SAM_047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2064" y="4077073"/>
            <a:ext cx="3851920" cy="2567947"/>
          </a:xfrm>
          <a:prstGeom prst="rect">
            <a:avLst/>
          </a:prstGeom>
        </p:spPr>
      </p:pic>
      <p:pic>
        <p:nvPicPr>
          <p:cNvPr id="7" name="그림 6" descr="SAM_054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3512" y="3429000"/>
            <a:ext cx="4923684" cy="3282456"/>
          </a:xfrm>
          <a:prstGeom prst="rect">
            <a:avLst/>
          </a:prstGeom>
        </p:spPr>
      </p:pic>
      <p:pic>
        <p:nvPicPr>
          <p:cNvPr id="8" name="그림 7" descr="SAM_051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0935" y="1484785"/>
            <a:ext cx="3527884" cy="2351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51784" y="1772817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1"/>
                </a:solidFill>
              </a:rPr>
              <a:t>복건성</a:t>
            </a:r>
            <a:r>
              <a:rPr lang="ko-KR" altLang="en-US" sz="1600" dirty="0">
                <a:solidFill>
                  <a:schemeClr val="accent1"/>
                </a:solidFill>
              </a:rPr>
              <a:t> 남정현에 남아 있는 </a:t>
            </a:r>
            <a:r>
              <a:rPr lang="ko-KR" altLang="en-US" sz="1600" dirty="0" err="1">
                <a:solidFill>
                  <a:schemeClr val="accent1"/>
                </a:solidFill>
              </a:rPr>
              <a:t>객가촌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ko-KR" altLang="en-US" sz="1600" dirty="0" err="1">
                <a:solidFill>
                  <a:schemeClr val="accent1"/>
                </a:solidFill>
              </a:rPr>
              <a:t>土屢</a:t>
            </a:r>
            <a:r>
              <a:rPr lang="en-US" altLang="ko-KR" sz="1600" dirty="0">
                <a:solidFill>
                  <a:schemeClr val="accent1"/>
                </a:solidFill>
              </a:rPr>
              <a:t>(</a:t>
            </a:r>
            <a:r>
              <a:rPr lang="ko-KR" altLang="en-US" sz="1600" dirty="0" err="1">
                <a:solidFill>
                  <a:schemeClr val="accent1"/>
                </a:solidFill>
              </a:rPr>
              <a:t>토루</a:t>
            </a:r>
            <a:r>
              <a:rPr lang="en-US" altLang="ko-KR" sz="1600" dirty="0">
                <a:solidFill>
                  <a:schemeClr val="accent1"/>
                </a:solidFill>
              </a:rPr>
              <a:t>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="" xmlns:a16="http://schemas.microsoft.com/office/drawing/2014/main" id="{9B7B9D37-47CD-7745-BF15-69C0336981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75"/>
    </mc:Choice>
    <mc:Fallback xmlns="">
      <p:transition spd="slow" advTm="143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23275"/>
              </p:ext>
            </p:extLst>
          </p:nvPr>
        </p:nvGraphicFramePr>
        <p:xfrm>
          <a:off x="1981200" y="1600200"/>
          <a:ext cx="8229600" cy="4853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태평천국과 </a:t>
            </a:r>
            <a:r>
              <a:rPr lang="ko-KR" altLang="en-US" dirty="0" err="1"/>
              <a:t>남중국이라는</a:t>
            </a:r>
            <a:r>
              <a:rPr lang="ko-KR" altLang="en-US" dirty="0"/>
              <a:t> 배경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="" xmlns:a16="http://schemas.microsoft.com/office/drawing/2014/main" id="{7ECAA861-898E-9D4D-B668-E9AD4550E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561"/>
    </mc:Choice>
    <mc:Fallback xmlns="">
      <p:transition spd="slow" advTm="35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D136C-C34E-4360-8997-A315FB89B47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268761"/>
            <a:ext cx="8229600" cy="244827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1851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ko-KR" altLang="en-US" dirty="0" err="1"/>
              <a:t>광서성에서</a:t>
            </a:r>
            <a:r>
              <a:rPr lang="ko-KR" altLang="en-US" dirty="0"/>
              <a:t> 태평천국의 성립을 선언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“</a:t>
            </a:r>
            <a:r>
              <a:rPr lang="ko-KR" altLang="en-US" dirty="0" err="1"/>
              <a:t>멸만흥한</a:t>
            </a:r>
            <a:r>
              <a:rPr lang="en-US" altLang="ko-KR" dirty="0"/>
              <a:t>(</a:t>
            </a:r>
            <a:r>
              <a:rPr lang="ko-KR" altLang="en-US" dirty="0" err="1"/>
              <a:t>滅滿興漢</a:t>
            </a:r>
            <a:r>
              <a:rPr lang="en-US" altLang="ko-KR" dirty="0"/>
              <a:t>)”</a:t>
            </a:r>
            <a:r>
              <a:rPr lang="ko-KR" altLang="en-US" dirty="0"/>
              <a:t>을 내세움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1851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홍수전이 天王으로 등극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1853</a:t>
            </a:r>
            <a:r>
              <a:rPr lang="ko-KR" altLang="en-US" dirty="0"/>
              <a:t>년 남경점령</a:t>
            </a:r>
            <a:r>
              <a:rPr lang="en-US" altLang="ko-KR" dirty="0"/>
              <a:t>, </a:t>
            </a:r>
            <a:r>
              <a:rPr lang="ko-KR" altLang="en-US" dirty="0" err="1"/>
              <a:t>天京으로</a:t>
            </a:r>
            <a:r>
              <a:rPr lang="ko-KR" altLang="en-US" dirty="0"/>
              <a:t> 삼음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정부조직</a:t>
            </a:r>
            <a:r>
              <a:rPr lang="en-US" altLang="ko-KR" dirty="0"/>
              <a:t>: (</a:t>
            </a:r>
            <a:r>
              <a:rPr lang="ko-KR" altLang="en-US" dirty="0"/>
              <a:t>천왕</a:t>
            </a:r>
            <a:r>
              <a:rPr lang="en-US" altLang="ko-KR" dirty="0"/>
              <a:t>- 5</a:t>
            </a:r>
            <a:r>
              <a:rPr lang="ko-KR" altLang="en-US" dirty="0"/>
              <a:t>왕부</a:t>
            </a:r>
            <a:r>
              <a:rPr lang="en-US" altLang="ko-KR" dirty="0"/>
              <a:t>)-</a:t>
            </a:r>
            <a:r>
              <a:rPr lang="ko-KR" altLang="en-US" dirty="0"/>
              <a:t>승상</a:t>
            </a:r>
            <a:r>
              <a:rPr lang="en-US" altLang="ko-KR" dirty="0"/>
              <a:t>, </a:t>
            </a:r>
            <a:r>
              <a:rPr lang="ko-KR" altLang="en-US" dirty="0" err="1"/>
              <a:t>부승상</a:t>
            </a:r>
            <a:r>
              <a:rPr lang="en-US" altLang="ko-KR" dirty="0"/>
              <a:t>-6</a:t>
            </a:r>
            <a:r>
              <a:rPr lang="ko-KR" altLang="en-US" dirty="0"/>
              <a:t>부</a:t>
            </a:r>
            <a:endParaRPr lang="en-US" altLang="ko-KR" dirty="0"/>
          </a:p>
          <a:p>
            <a:pPr>
              <a:lnSpc>
                <a:spcPct val="16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省</a:t>
            </a:r>
            <a:r>
              <a:rPr lang="en-US" altLang="ko-KR" dirty="0"/>
              <a:t>-</a:t>
            </a:r>
            <a:r>
              <a:rPr lang="ko-KR" altLang="en-US" dirty="0"/>
              <a:t>郡</a:t>
            </a:r>
            <a:r>
              <a:rPr lang="en-US" altLang="ko-KR" dirty="0"/>
              <a:t>-</a:t>
            </a:r>
            <a:r>
              <a:rPr lang="ko-KR" altLang="en-US" dirty="0"/>
              <a:t>縣 체제로 전통적 왕조행정 모방</a:t>
            </a:r>
            <a:r>
              <a:rPr lang="en-US" altLang="ko-KR" dirty="0"/>
              <a:t>   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/>
          </a:bodyPr>
          <a:lstStyle/>
          <a:p>
            <a:r>
              <a:rPr lang="ko-KR" altLang="en-US" dirty="0"/>
              <a:t>태평천국의 건국</a:t>
            </a:r>
          </a:p>
        </p:txBody>
      </p:sp>
      <p:pic>
        <p:nvPicPr>
          <p:cNvPr id="5" name="내용 개체 틀 10" descr="태평천국 천왕부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9536" y="3717033"/>
            <a:ext cx="4716016" cy="2747915"/>
          </a:xfrm>
          <a:prstGeom prst="rect">
            <a:avLst/>
          </a:prstGeom>
        </p:spPr>
      </p:pic>
      <p:pic>
        <p:nvPicPr>
          <p:cNvPr id="6" name="내용 개체 틀 15" descr="태평천국의 화폐 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4112" y="3789041"/>
            <a:ext cx="3106274" cy="2592287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="" xmlns:a16="http://schemas.microsoft.com/office/drawing/2014/main" id="{549438AC-A6FD-E74F-9581-C6EA5FCF9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73"/>
    </mc:Choice>
    <mc:Fallback xmlns="">
      <p:transition spd="slow" advTm="13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|7.1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8.4"/>
</p:tagLst>
</file>

<file path=ppt/theme/theme1.xml><?xml version="1.0" encoding="utf-8"?>
<a:theme xmlns:a="http://schemas.openxmlformats.org/drawingml/2006/main" name="New_Education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1620</TotalTime>
  <Words>1349</Words>
  <Application>Microsoft Office PowerPoint</Application>
  <PresentationFormat>와이드스크린</PresentationFormat>
  <Paragraphs>209</Paragraphs>
  <Slides>25</Slides>
  <Notes>3</Notes>
  <HiddenSlides>0</HiddenSlides>
  <MMClips>25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宋体</vt:lpstr>
      <vt:lpstr>맑은 고딕</vt:lpstr>
      <vt:lpstr>Arial</vt:lpstr>
      <vt:lpstr>Corbel</vt:lpstr>
      <vt:lpstr>Wingdings</vt:lpstr>
      <vt:lpstr>Wingdings 2</vt:lpstr>
      <vt:lpstr>New_Education03</vt:lpstr>
      <vt:lpstr>근대사회로의 움직임 </vt:lpstr>
      <vt:lpstr>1. 태평천국운동</vt:lpstr>
      <vt:lpstr>배경 및 성격: 청말의 반봉건 투쟁</vt:lpstr>
      <vt:lpstr>청의 국가경제와 농민의 고충</vt:lpstr>
      <vt:lpstr>태평천국운동 </vt:lpstr>
      <vt:lpstr>홍수전(1814~1864)과  배상제회(拜上帝會)</vt:lpstr>
      <vt:lpstr>客家人의 삶</vt:lpstr>
      <vt:lpstr>태평천국과 남중국이라는 배경</vt:lpstr>
      <vt:lpstr>태평천국의 건국</vt:lpstr>
      <vt:lpstr>태평천국운동의 전개</vt:lpstr>
      <vt:lpstr>PowerPoint 프레젠테이션</vt:lpstr>
      <vt:lpstr>태평천국운동의 개혁적 요소</vt:lpstr>
      <vt:lpstr>天朝田畝制</vt:lpstr>
      <vt:lpstr>경제개혁의 실패</vt:lpstr>
      <vt:lpstr>사회풍속 개혁</vt:lpstr>
      <vt:lpstr>개혁의 방향 홍인간의 [자정신편(資政新篇)]</vt:lpstr>
      <vt:lpstr>청조의 대응</vt:lpstr>
      <vt:lpstr>증국번(1811~1872)의                          (토월비격討粤匪檄/1854)</vt:lpstr>
      <vt:lpstr>태평천국 실패, 실패의 원인</vt:lpstr>
      <vt:lpstr>영향:  지방분권 및 군벌(軍閥) 성장의 맹아</vt:lpstr>
      <vt:lpstr>양무운동(洋務運動)의 기반 조성</vt:lpstr>
      <vt:lpstr>태평천국에 대한 평가</vt:lpstr>
      <vt:lpstr>태평천국에 대한 평가</vt:lpstr>
      <vt:lpstr>태평천국에 대한 평가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방향숙</dc:creator>
  <cp:lastModifiedBy>pang hyangsook</cp:lastModifiedBy>
  <cp:revision>96</cp:revision>
  <dcterms:created xsi:type="dcterms:W3CDTF">2012-05-06T03:15:07Z</dcterms:created>
  <dcterms:modified xsi:type="dcterms:W3CDTF">2021-04-04T16:06:39Z</dcterms:modified>
</cp:coreProperties>
</file>